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8"/>
  </p:notesMasterIdLst>
  <p:sldIdLst>
    <p:sldId id="256" r:id="rId3"/>
    <p:sldId id="257" r:id="rId4"/>
    <p:sldId id="265" r:id="rId5"/>
    <p:sldId id="266" r:id="rId6"/>
    <p:sldId id="314" r:id="rId7"/>
    <p:sldId id="267" r:id="rId8"/>
    <p:sldId id="258" r:id="rId9"/>
    <p:sldId id="316" r:id="rId10"/>
    <p:sldId id="271" r:id="rId11"/>
    <p:sldId id="320" r:id="rId12"/>
    <p:sldId id="272" r:id="rId13"/>
    <p:sldId id="310" r:id="rId14"/>
    <p:sldId id="317" r:id="rId15"/>
    <p:sldId id="319" r:id="rId16"/>
    <p:sldId id="318" r:id="rId17"/>
    <p:sldId id="274" r:id="rId18"/>
    <p:sldId id="275" r:id="rId19"/>
    <p:sldId id="311" r:id="rId20"/>
    <p:sldId id="276" r:id="rId21"/>
    <p:sldId id="283" r:id="rId22"/>
    <p:sldId id="277" r:id="rId23"/>
    <p:sldId id="312" r:id="rId24"/>
    <p:sldId id="259" r:id="rId25"/>
    <p:sldId id="260" r:id="rId26"/>
    <p:sldId id="261" r:id="rId27"/>
    <p:sldId id="262" r:id="rId28"/>
    <p:sldId id="263" r:id="rId29"/>
    <p:sldId id="278" r:id="rId30"/>
    <p:sldId id="280" r:id="rId31"/>
    <p:sldId id="281" r:id="rId32"/>
    <p:sldId id="269" r:id="rId33"/>
    <p:sldId id="268" r:id="rId34"/>
    <p:sldId id="279" r:id="rId35"/>
    <p:sldId id="282" r:id="rId36"/>
    <p:sldId id="273" r:id="rId37"/>
    <p:sldId id="286" r:id="rId38"/>
    <p:sldId id="287" r:id="rId39"/>
    <p:sldId id="288" r:id="rId40"/>
    <p:sldId id="289"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E833A8B-7B0C-4ED7-BDD0-C01482B29DA5}">
  <a:tblStyle styleId="{9E833A8B-7B0C-4ED7-BDD0-C01482B29D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1632" y="-18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63" Type="http://schemas.openxmlformats.org/officeDocument/2006/relationships/tableStyles" Target="tableStyles.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notesMaster" Target="notesMasters/notesMaster1.xml"/><Relationship Id="rId59" Type="http://schemas.openxmlformats.org/officeDocument/2006/relationships/printerSettings" Target="printerSettings/printerSettings1.bin"/><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8324073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714ab38a4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714ab38a4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6bad27d065_0_2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6bad27d065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714ab38a4c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714ab38a4c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6bd56c9061_0_1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6bd56c9061_0_1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6bd56c9061_0_1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6bd56c9061_0_1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6bd56c9061_0_1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6bd56c9061_0_1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6b20e2230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6b20e2230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bd56c9061_0_2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bd56c9061_0_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6bd56c9061_0_15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6bd56c9061_0_1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6b20e2230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6b20e2230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6bd56c9061_0_1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6bd56c9061_0_1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714ab38a4c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714ab38a4c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0c1df8b9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70c1df8b9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6bd56c9061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6bd56c9061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0c1df8b91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714ab38a4c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714ab38a4c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6be81bf08b_0_11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6be81bf08b_0_11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6bd56c9061_0_2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6bd56c9061_0_2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81019570e5_0_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81019570e5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6bad27d065_0_2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6bad27d065_0_2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71571a7c95_11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71571a7c95_11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6b20e2230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6b20e2230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6bd56c9061_0_25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7ef192be33_3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7ef192be33_3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6b20e22304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6b20e223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75c7a8d047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75c7a8d047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
        <p:cNvGrpSpPr/>
        <p:nvPr/>
      </p:nvGrpSpPr>
      <p:grpSpPr>
        <a:xfrm>
          <a:off x="0" y="0"/>
          <a:ext cx="0" cy="0"/>
          <a:chOff x="0" y="0"/>
          <a:chExt cx="0" cy="0"/>
        </a:xfrm>
      </p:grpSpPr>
      <p:sp>
        <p:nvSpPr>
          <p:cNvPr id="1220" name="Google Shape;1220;g71571a7c95_1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 name="Google Shape;1221;g71571a7c95_1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
        <p:cNvGrpSpPr/>
        <p:nvPr/>
      </p:nvGrpSpPr>
      <p:grpSpPr>
        <a:xfrm>
          <a:off x="0" y="0"/>
          <a:ext cx="0" cy="0"/>
          <a:chOff x="0" y="0"/>
          <a:chExt cx="0" cy="0"/>
        </a:xfrm>
      </p:grpSpPr>
      <p:sp>
        <p:nvSpPr>
          <p:cNvPr id="1229" name="Google Shape;1229;g6b20e22304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 name="Google Shape;1230;g6b20e22304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7ef192be33_3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7ef192be33_3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6be81bf08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6be81bf08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6be81bf08b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6be81bf08b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2"/>
        <p:cNvGrpSpPr/>
        <p:nvPr/>
      </p:nvGrpSpPr>
      <p:grpSpPr>
        <a:xfrm>
          <a:off x="0" y="0"/>
          <a:ext cx="0" cy="0"/>
          <a:chOff x="0" y="0"/>
          <a:chExt cx="0" cy="0"/>
        </a:xfrm>
      </p:grpSpPr>
      <p:sp>
        <p:nvSpPr>
          <p:cNvPr id="7893" name="Google Shape;7893;g6be81bf08b_0_6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4" name="Google Shape;7894;g6be81bf08b_0_6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9"/>
        <p:cNvGrpSpPr/>
        <p:nvPr/>
      </p:nvGrpSpPr>
      <p:grpSpPr>
        <a:xfrm>
          <a:off x="0" y="0"/>
          <a:ext cx="0" cy="0"/>
          <a:chOff x="0" y="0"/>
          <a:chExt cx="0" cy="0"/>
        </a:xfrm>
      </p:grpSpPr>
      <p:sp>
        <p:nvSpPr>
          <p:cNvPr id="8320" name="Google Shape;8320;g6be81bf08b_0_7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1" name="Google Shape;8321;g6be81bf08b_0_7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6be81bf08b_0_7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6be81bf08b_0_7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4"/>
        <p:cNvGrpSpPr/>
        <p:nvPr/>
      </p:nvGrpSpPr>
      <p:grpSpPr>
        <a:xfrm>
          <a:off x="0" y="0"/>
          <a:ext cx="0" cy="0"/>
          <a:chOff x="0" y="0"/>
          <a:chExt cx="0" cy="0"/>
        </a:xfrm>
      </p:grpSpPr>
      <p:sp>
        <p:nvSpPr>
          <p:cNvPr id="8885" name="Google Shape;8885;g6be81bf08b_0_7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6" name="Google Shape;8886;g6be81bf08b_0_7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5"/>
        <p:cNvGrpSpPr/>
        <p:nvPr/>
      </p:nvGrpSpPr>
      <p:grpSpPr>
        <a:xfrm>
          <a:off x="0" y="0"/>
          <a:ext cx="0" cy="0"/>
          <a:chOff x="0" y="0"/>
          <a:chExt cx="0" cy="0"/>
        </a:xfrm>
      </p:grpSpPr>
      <p:sp>
        <p:nvSpPr>
          <p:cNvPr id="9256" name="Google Shape;9256;g71571a7c95_2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7" name="Google Shape;9257;g71571a7c95_2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2"/>
        <p:cNvGrpSpPr/>
        <p:nvPr/>
      </p:nvGrpSpPr>
      <p:grpSpPr>
        <a:xfrm>
          <a:off x="0" y="0"/>
          <a:ext cx="0" cy="0"/>
          <a:chOff x="0" y="0"/>
          <a:chExt cx="0" cy="0"/>
        </a:xfrm>
      </p:grpSpPr>
      <p:sp>
        <p:nvSpPr>
          <p:cNvPr id="9753" name="Google Shape;9753;g71571a7c95_26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4" name="Google Shape;9754;g71571a7c95_26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5"/>
        <p:cNvGrpSpPr/>
        <p:nvPr/>
      </p:nvGrpSpPr>
      <p:grpSpPr>
        <a:xfrm>
          <a:off x="0" y="0"/>
          <a:ext cx="0" cy="0"/>
          <a:chOff x="0" y="0"/>
          <a:chExt cx="0" cy="0"/>
        </a:xfrm>
      </p:grpSpPr>
      <p:sp>
        <p:nvSpPr>
          <p:cNvPr id="10366" name="Google Shape;10366;g71571a7c95_26_1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7" name="Google Shape;10367;g71571a7c95_26_1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7"/>
        <p:cNvGrpSpPr/>
        <p:nvPr/>
      </p:nvGrpSpPr>
      <p:grpSpPr>
        <a:xfrm>
          <a:off x="0" y="0"/>
          <a:ext cx="0" cy="0"/>
          <a:chOff x="0" y="0"/>
          <a:chExt cx="0" cy="0"/>
        </a:xfrm>
      </p:grpSpPr>
      <p:sp>
        <p:nvSpPr>
          <p:cNvPr id="10918" name="Google Shape;10918;g6be81bf08b_0_7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9" name="Google Shape;10919;g6be81bf08b_0_7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6bd56c9061_0_2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6bd56c9061_0_2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4"/>
        <p:cNvGrpSpPr/>
        <p:nvPr/>
      </p:nvGrpSpPr>
      <p:grpSpPr>
        <a:xfrm>
          <a:off x="0" y="0"/>
          <a:ext cx="0" cy="0"/>
          <a:chOff x="0" y="0"/>
          <a:chExt cx="0" cy="0"/>
        </a:xfrm>
      </p:grpSpPr>
      <p:sp>
        <p:nvSpPr>
          <p:cNvPr id="11295" name="Google Shape;11295;g6be81bf08b_0_8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6" name="Google Shape;11296;g6be81bf08b_0_8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5"/>
        <p:cNvGrpSpPr/>
        <p:nvPr/>
      </p:nvGrpSpPr>
      <p:grpSpPr>
        <a:xfrm>
          <a:off x="0" y="0"/>
          <a:ext cx="0" cy="0"/>
          <a:chOff x="0" y="0"/>
          <a:chExt cx="0" cy="0"/>
        </a:xfrm>
      </p:grpSpPr>
      <p:sp>
        <p:nvSpPr>
          <p:cNvPr id="11726" name="Google Shape;11726;g6be81bf08b_0_8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7" name="Google Shape;11727;g6be81bf08b_0_8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8"/>
        <p:cNvGrpSpPr/>
        <p:nvPr/>
      </p:nvGrpSpPr>
      <p:grpSpPr>
        <a:xfrm>
          <a:off x="0" y="0"/>
          <a:ext cx="0" cy="0"/>
          <a:chOff x="0" y="0"/>
          <a:chExt cx="0" cy="0"/>
        </a:xfrm>
      </p:grpSpPr>
      <p:sp>
        <p:nvSpPr>
          <p:cNvPr id="12519" name="Google Shape;12519;g6be81bf08b_0_9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0" name="Google Shape;12520;g6be81bf08b_0_9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9"/>
        <p:cNvGrpSpPr/>
        <p:nvPr/>
      </p:nvGrpSpPr>
      <p:grpSpPr>
        <a:xfrm>
          <a:off x="0" y="0"/>
          <a:ext cx="0" cy="0"/>
          <a:chOff x="0" y="0"/>
          <a:chExt cx="0" cy="0"/>
        </a:xfrm>
      </p:grpSpPr>
      <p:sp>
        <p:nvSpPr>
          <p:cNvPr id="13260" name="Google Shape;13260;g6be81bf08b_0_10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1" name="Google Shape;13261;g6be81bf08b_0_10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2"/>
        <p:cNvGrpSpPr/>
        <p:nvPr/>
      </p:nvGrpSpPr>
      <p:grpSpPr>
        <a:xfrm>
          <a:off x="0" y="0"/>
          <a:ext cx="0" cy="0"/>
          <a:chOff x="0" y="0"/>
          <a:chExt cx="0" cy="0"/>
        </a:xfrm>
      </p:grpSpPr>
      <p:sp>
        <p:nvSpPr>
          <p:cNvPr id="13953" name="Google Shape;13953;g6be81bf08b_0_11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4" name="Google Shape;13954;g6be81bf08b_0_11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4"/>
        <p:cNvGrpSpPr/>
        <p:nvPr/>
      </p:nvGrpSpPr>
      <p:grpSpPr>
        <a:xfrm>
          <a:off x="0" y="0"/>
          <a:ext cx="0" cy="0"/>
          <a:chOff x="0" y="0"/>
          <a:chExt cx="0" cy="0"/>
        </a:xfrm>
      </p:grpSpPr>
      <p:sp>
        <p:nvSpPr>
          <p:cNvPr id="14255" name="Google Shape;14255;g6be81bf08b_0_11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6" name="Google Shape;14256;g6be81bf08b_0_11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71571a7c95_11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71571a7c95_11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6bad27d065_0_2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6bad27d065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4.png"/><Relationship Id="rId7" Type="http://schemas.openxmlformats.org/officeDocument/2006/relationships/image" Target="../media/image3.png"/><Relationship Id="rId8"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44070" y="-648852"/>
            <a:ext cx="9735895" cy="6080052"/>
            <a:chOff x="-44070" y="-648852"/>
            <a:chExt cx="9735895" cy="6080052"/>
          </a:xfrm>
        </p:grpSpPr>
        <p:pic>
          <p:nvPicPr>
            <p:cNvPr id="10" name="Google Shape;10;p2"/>
            <p:cNvPicPr preferRelativeResize="0"/>
            <p:nvPr/>
          </p:nvPicPr>
          <p:blipFill rotWithShape="1">
            <a:blip r:embed="rId3">
              <a:alphaModFix/>
            </a:blip>
            <a:srcRect l="46449" b="48720"/>
            <a:stretch/>
          </p:blipFill>
          <p:spPr>
            <a:xfrm rot="10800000">
              <a:off x="7586675" y="-14700"/>
              <a:ext cx="1579775" cy="1509750"/>
            </a:xfrm>
            <a:prstGeom prst="rect">
              <a:avLst/>
            </a:prstGeom>
            <a:noFill/>
            <a:ln>
              <a:noFill/>
            </a:ln>
          </p:spPr>
        </p:pic>
        <p:pic>
          <p:nvPicPr>
            <p:cNvPr id="11" name="Google Shape;11;p2"/>
            <p:cNvPicPr preferRelativeResize="0"/>
            <p:nvPr/>
          </p:nvPicPr>
          <p:blipFill rotWithShape="1">
            <a:blip r:embed="rId3">
              <a:alphaModFix/>
            </a:blip>
            <a:srcRect l="47478" b="42213"/>
            <a:stretch/>
          </p:blipFill>
          <p:spPr>
            <a:xfrm rot="10800000" flipH="1">
              <a:off x="-44070" y="-29402"/>
              <a:ext cx="3704800" cy="4068000"/>
            </a:xfrm>
            <a:prstGeom prst="rect">
              <a:avLst/>
            </a:prstGeom>
            <a:noFill/>
            <a:ln>
              <a:noFill/>
            </a:ln>
          </p:spPr>
        </p:pic>
        <p:sp>
          <p:nvSpPr>
            <p:cNvPr id="12" name="Google Shape;12;p2"/>
            <p:cNvSpPr/>
            <p:nvPr/>
          </p:nvSpPr>
          <p:spPr>
            <a:xfrm flipH="1">
              <a:off x="6942325" y="-648852"/>
              <a:ext cx="2749500" cy="27495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6406717" y="3919650"/>
              <a:ext cx="1223700" cy="12240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716550" y="274077"/>
              <a:ext cx="1082100" cy="1082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486612" y="2400300"/>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1810337" y="2681700"/>
              <a:ext cx="2749500" cy="2749500"/>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rotWithShape="1">
            <a:blip r:embed="rId4">
              <a:alphaModFix/>
            </a:blip>
            <a:srcRect b="10"/>
            <a:stretch/>
          </p:blipFill>
          <p:spPr>
            <a:xfrm rot="10800000" flipH="1">
              <a:off x="4063887" y="625175"/>
              <a:ext cx="403575" cy="402725"/>
            </a:xfrm>
            <a:prstGeom prst="rect">
              <a:avLst/>
            </a:prstGeom>
            <a:noFill/>
            <a:ln>
              <a:noFill/>
            </a:ln>
          </p:spPr>
        </p:pic>
        <p:pic>
          <p:nvPicPr>
            <p:cNvPr id="18" name="Google Shape;18;p2"/>
            <p:cNvPicPr preferRelativeResize="0"/>
            <p:nvPr/>
          </p:nvPicPr>
          <p:blipFill rotWithShape="1">
            <a:blip r:embed="rId4">
              <a:alphaModFix/>
            </a:blip>
            <a:srcRect r="10"/>
            <a:stretch/>
          </p:blipFill>
          <p:spPr>
            <a:xfrm flipH="1">
              <a:off x="6848788" y="4362200"/>
              <a:ext cx="339425" cy="338752"/>
            </a:xfrm>
            <a:prstGeom prst="rect">
              <a:avLst/>
            </a:prstGeom>
            <a:noFill/>
            <a:ln>
              <a:noFill/>
            </a:ln>
          </p:spPr>
        </p:pic>
        <p:sp>
          <p:nvSpPr>
            <p:cNvPr id="19" name="Google Shape;19;p2"/>
            <p:cNvSpPr/>
            <p:nvPr/>
          </p:nvSpPr>
          <p:spPr>
            <a:xfrm flipH="1">
              <a:off x="5351500" y="211675"/>
              <a:ext cx="1947900" cy="19479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Google Shape;20;p2"/>
            <p:cNvPicPr preferRelativeResize="0"/>
            <p:nvPr/>
          </p:nvPicPr>
          <p:blipFill rotWithShape="1">
            <a:blip r:embed="rId3">
              <a:alphaModFix/>
            </a:blip>
            <a:srcRect b="10"/>
            <a:stretch/>
          </p:blipFill>
          <p:spPr>
            <a:xfrm rot="10800000" flipH="1">
              <a:off x="2388003" y="3263743"/>
              <a:ext cx="1666876" cy="1663390"/>
            </a:xfrm>
            <a:prstGeom prst="rect">
              <a:avLst/>
            </a:prstGeom>
            <a:noFill/>
            <a:ln>
              <a:noFill/>
            </a:ln>
          </p:spPr>
        </p:pic>
        <p:pic>
          <p:nvPicPr>
            <p:cNvPr id="21" name="Google Shape;21;p2"/>
            <p:cNvPicPr preferRelativeResize="0"/>
            <p:nvPr/>
          </p:nvPicPr>
          <p:blipFill rotWithShape="1">
            <a:blip r:embed="rId5">
              <a:alphaModFix/>
            </a:blip>
            <a:srcRect/>
            <a:stretch/>
          </p:blipFill>
          <p:spPr>
            <a:xfrm flipH="1">
              <a:off x="5915994" y="777017"/>
              <a:ext cx="818909" cy="817169"/>
            </a:xfrm>
            <a:prstGeom prst="rect">
              <a:avLst/>
            </a:prstGeom>
            <a:noFill/>
            <a:ln>
              <a:noFill/>
            </a:ln>
          </p:spPr>
        </p:pic>
      </p:grpSp>
      <p:sp>
        <p:nvSpPr>
          <p:cNvPr id="22" name="Google Shape;22;p2"/>
          <p:cNvSpPr txBox="1">
            <a:spLocks noGrp="1"/>
          </p:cNvSpPr>
          <p:nvPr>
            <p:ph type="subTitle" idx="1"/>
          </p:nvPr>
        </p:nvSpPr>
        <p:spPr>
          <a:xfrm flipH="1">
            <a:off x="4721687" y="3220316"/>
            <a:ext cx="37023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23" name="Google Shape;23;p2"/>
          <p:cNvSpPr txBox="1">
            <a:spLocks noGrp="1"/>
          </p:cNvSpPr>
          <p:nvPr>
            <p:ph type="ctrTitle"/>
          </p:nvPr>
        </p:nvSpPr>
        <p:spPr>
          <a:xfrm flipH="1">
            <a:off x="4721687" y="2290984"/>
            <a:ext cx="3702300" cy="10821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7200">
                <a:latin typeface="Saira SemiCondensed SemiBold"/>
                <a:ea typeface="Saira SemiCondensed SemiBold"/>
                <a:cs typeface="Saira SemiCondensed SemiBold"/>
                <a:sym typeface="Saira SemiCondensed SemiBold"/>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2"/>
          <p:cNvSpPr txBox="1">
            <a:spLocks noGrp="1"/>
          </p:cNvSpPr>
          <p:nvPr>
            <p:ph type="ctrTitle"/>
          </p:nvPr>
        </p:nvSpPr>
        <p:spPr>
          <a:xfrm>
            <a:off x="1204900" y="1383139"/>
            <a:ext cx="3155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 name="Google Shape;81;p12"/>
          <p:cNvSpPr txBox="1">
            <a:spLocks noGrp="1"/>
          </p:cNvSpPr>
          <p:nvPr>
            <p:ph type="subTitle" idx="1"/>
          </p:nvPr>
        </p:nvSpPr>
        <p:spPr>
          <a:xfrm flipH="1">
            <a:off x="1205250" y="1898825"/>
            <a:ext cx="2801100" cy="52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2"/>
          <p:cNvSpPr txBox="1">
            <a:spLocks noGrp="1"/>
          </p:cNvSpPr>
          <p:nvPr>
            <p:ph type="ctrTitle" idx="2"/>
          </p:nvPr>
        </p:nvSpPr>
        <p:spPr>
          <a:xfrm>
            <a:off x="1204900" y="3416963"/>
            <a:ext cx="3155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2"/>
          <p:cNvSpPr txBox="1">
            <a:spLocks noGrp="1"/>
          </p:cNvSpPr>
          <p:nvPr>
            <p:ph type="subTitle" idx="3"/>
          </p:nvPr>
        </p:nvSpPr>
        <p:spPr>
          <a:xfrm flipH="1">
            <a:off x="1205250" y="3932650"/>
            <a:ext cx="2801100" cy="52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2"/>
          <p:cNvSpPr txBox="1">
            <a:spLocks noGrp="1"/>
          </p:cNvSpPr>
          <p:nvPr>
            <p:ph type="ctrTitle" idx="4"/>
          </p:nvPr>
        </p:nvSpPr>
        <p:spPr>
          <a:xfrm>
            <a:off x="5256950" y="1383139"/>
            <a:ext cx="31551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5" name="Google Shape;85;p12"/>
          <p:cNvSpPr txBox="1">
            <a:spLocks noGrp="1"/>
          </p:cNvSpPr>
          <p:nvPr>
            <p:ph type="subTitle" idx="5"/>
          </p:nvPr>
        </p:nvSpPr>
        <p:spPr>
          <a:xfrm flipH="1">
            <a:off x="5257300" y="1898825"/>
            <a:ext cx="2801100" cy="52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2"/>
          <p:cNvSpPr txBox="1">
            <a:spLocks noGrp="1"/>
          </p:cNvSpPr>
          <p:nvPr>
            <p:ph type="ctrTitle" idx="6"/>
          </p:nvPr>
        </p:nvSpPr>
        <p:spPr>
          <a:xfrm>
            <a:off x="5256950" y="3416963"/>
            <a:ext cx="31551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7" name="Google Shape;87;p12"/>
          <p:cNvSpPr txBox="1">
            <a:spLocks noGrp="1"/>
          </p:cNvSpPr>
          <p:nvPr>
            <p:ph type="subTitle" idx="7"/>
          </p:nvPr>
        </p:nvSpPr>
        <p:spPr>
          <a:xfrm flipH="1">
            <a:off x="5257300" y="3932650"/>
            <a:ext cx="2801100" cy="52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2"/>
          <p:cNvSpPr txBox="1">
            <a:spLocks noGrp="1"/>
          </p:cNvSpPr>
          <p:nvPr>
            <p:ph type="title" idx="8" hasCustomPrompt="1"/>
          </p:nvPr>
        </p:nvSpPr>
        <p:spPr>
          <a:xfrm flipH="1">
            <a:off x="1204900" y="2979627"/>
            <a:ext cx="2046300" cy="612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accent2"/>
              </a:buClr>
              <a:buSzPts val="3600"/>
              <a:buNone/>
              <a:defRPr sz="3000">
                <a:solidFill>
                  <a:schemeClr val="dk1"/>
                </a:solidFill>
              </a:defRPr>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89" name="Google Shape;89;p12"/>
          <p:cNvSpPr txBox="1">
            <a:spLocks noGrp="1"/>
          </p:cNvSpPr>
          <p:nvPr>
            <p:ph type="title" idx="9" hasCustomPrompt="1"/>
          </p:nvPr>
        </p:nvSpPr>
        <p:spPr>
          <a:xfrm flipH="1">
            <a:off x="1204900" y="931626"/>
            <a:ext cx="2046300" cy="612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accent2"/>
              </a:buClr>
              <a:buSzPts val="3600"/>
              <a:buNone/>
              <a:defRPr sz="3000">
                <a:solidFill>
                  <a:schemeClr val="dk1"/>
                </a:solidFill>
              </a:defRPr>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90" name="Google Shape;90;p12"/>
          <p:cNvSpPr txBox="1">
            <a:spLocks noGrp="1"/>
          </p:cNvSpPr>
          <p:nvPr>
            <p:ph type="title" idx="13" hasCustomPrompt="1"/>
          </p:nvPr>
        </p:nvSpPr>
        <p:spPr>
          <a:xfrm flipH="1">
            <a:off x="5256950" y="931626"/>
            <a:ext cx="2046300" cy="612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accent2"/>
              </a:buClr>
              <a:buSzPts val="3600"/>
              <a:buNone/>
              <a:defRPr sz="3000">
                <a:solidFill>
                  <a:schemeClr val="dk1"/>
                </a:solidFill>
              </a:defRPr>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91" name="Google Shape;91;p12"/>
          <p:cNvSpPr txBox="1">
            <a:spLocks noGrp="1"/>
          </p:cNvSpPr>
          <p:nvPr>
            <p:ph type="title" idx="14" hasCustomPrompt="1"/>
          </p:nvPr>
        </p:nvSpPr>
        <p:spPr>
          <a:xfrm flipH="1">
            <a:off x="5256950" y="2979632"/>
            <a:ext cx="2046300" cy="612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accent2"/>
              </a:buClr>
              <a:buSzPts val="3600"/>
              <a:buNone/>
              <a:defRPr sz="3000">
                <a:solidFill>
                  <a:schemeClr val="dk1"/>
                </a:solidFill>
              </a:defRPr>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9">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13"/>
          <p:cNvSpPr txBox="1">
            <a:spLocks noGrp="1"/>
          </p:cNvSpPr>
          <p:nvPr>
            <p:ph type="ctrTitle"/>
          </p:nvPr>
        </p:nvSpPr>
        <p:spPr>
          <a:xfrm>
            <a:off x="720000" y="3153300"/>
            <a:ext cx="40230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1"/>
              </a:buClr>
              <a:buSzPts val="1400"/>
              <a:buNone/>
              <a:defRPr sz="1200">
                <a:solidFill>
                  <a:schemeClr val="dk1"/>
                </a:solidFill>
              </a:defRPr>
            </a:lvl1pPr>
            <a:lvl2pPr lvl="1" algn="ctr" rtl="0">
              <a:spcBef>
                <a:spcPts val="0"/>
              </a:spcBef>
              <a:spcAft>
                <a:spcPts val="0"/>
              </a:spcAft>
              <a:buClr>
                <a:schemeClr val="accent1"/>
              </a:buClr>
              <a:buSzPts val="1400"/>
              <a:buNone/>
              <a:defRPr sz="1400">
                <a:solidFill>
                  <a:schemeClr val="accent1"/>
                </a:solidFill>
              </a:defRPr>
            </a:lvl2pPr>
            <a:lvl3pPr lvl="2" algn="ctr" rtl="0">
              <a:spcBef>
                <a:spcPts val="0"/>
              </a:spcBef>
              <a:spcAft>
                <a:spcPts val="0"/>
              </a:spcAft>
              <a:buClr>
                <a:schemeClr val="accent1"/>
              </a:buClr>
              <a:buSzPts val="1400"/>
              <a:buNone/>
              <a:defRPr sz="1400">
                <a:solidFill>
                  <a:schemeClr val="accent1"/>
                </a:solidFill>
              </a:defRPr>
            </a:lvl3pPr>
            <a:lvl4pPr lvl="3" algn="ctr" rtl="0">
              <a:spcBef>
                <a:spcPts val="0"/>
              </a:spcBef>
              <a:spcAft>
                <a:spcPts val="0"/>
              </a:spcAft>
              <a:buClr>
                <a:schemeClr val="accent1"/>
              </a:buClr>
              <a:buSzPts val="1400"/>
              <a:buNone/>
              <a:defRPr sz="1400">
                <a:solidFill>
                  <a:schemeClr val="accent1"/>
                </a:solidFill>
              </a:defRPr>
            </a:lvl4pPr>
            <a:lvl5pPr lvl="4" algn="ctr" rtl="0">
              <a:spcBef>
                <a:spcPts val="0"/>
              </a:spcBef>
              <a:spcAft>
                <a:spcPts val="0"/>
              </a:spcAft>
              <a:buClr>
                <a:schemeClr val="accent1"/>
              </a:buClr>
              <a:buSzPts val="1400"/>
              <a:buNone/>
              <a:defRPr sz="1400">
                <a:solidFill>
                  <a:schemeClr val="accent1"/>
                </a:solidFill>
              </a:defRPr>
            </a:lvl5pPr>
            <a:lvl6pPr lvl="5" algn="ctr" rtl="0">
              <a:spcBef>
                <a:spcPts val="0"/>
              </a:spcBef>
              <a:spcAft>
                <a:spcPts val="0"/>
              </a:spcAft>
              <a:buClr>
                <a:schemeClr val="accent1"/>
              </a:buClr>
              <a:buSzPts val="1400"/>
              <a:buNone/>
              <a:defRPr sz="1400">
                <a:solidFill>
                  <a:schemeClr val="accent1"/>
                </a:solidFill>
              </a:defRPr>
            </a:lvl6pPr>
            <a:lvl7pPr lvl="6" algn="ctr" rtl="0">
              <a:spcBef>
                <a:spcPts val="0"/>
              </a:spcBef>
              <a:spcAft>
                <a:spcPts val="0"/>
              </a:spcAft>
              <a:buClr>
                <a:schemeClr val="accent1"/>
              </a:buClr>
              <a:buSzPts val="1400"/>
              <a:buNone/>
              <a:defRPr sz="1400">
                <a:solidFill>
                  <a:schemeClr val="accent1"/>
                </a:solidFill>
              </a:defRPr>
            </a:lvl7pPr>
            <a:lvl8pPr lvl="7" algn="ctr" rtl="0">
              <a:spcBef>
                <a:spcPts val="0"/>
              </a:spcBef>
              <a:spcAft>
                <a:spcPts val="0"/>
              </a:spcAft>
              <a:buClr>
                <a:schemeClr val="accent1"/>
              </a:buClr>
              <a:buSzPts val="1400"/>
              <a:buNone/>
              <a:defRPr sz="1400">
                <a:solidFill>
                  <a:schemeClr val="accent1"/>
                </a:solidFill>
              </a:defRPr>
            </a:lvl8pPr>
            <a:lvl9pPr lvl="8" algn="ctr" rtl="0">
              <a:spcBef>
                <a:spcPts val="0"/>
              </a:spcBef>
              <a:spcAft>
                <a:spcPts val="0"/>
              </a:spcAft>
              <a:buClr>
                <a:schemeClr val="accent1"/>
              </a:buClr>
              <a:buSzPts val="1400"/>
              <a:buNone/>
              <a:defRPr sz="1400">
                <a:solidFill>
                  <a:schemeClr val="accent1"/>
                </a:solidFill>
              </a:defRPr>
            </a:lvl9pPr>
          </a:lstStyle>
          <a:p>
            <a:endParaRPr/>
          </a:p>
        </p:txBody>
      </p:sp>
      <p:sp>
        <p:nvSpPr>
          <p:cNvPr id="94" name="Google Shape;94;p13"/>
          <p:cNvSpPr txBox="1">
            <a:spLocks noGrp="1"/>
          </p:cNvSpPr>
          <p:nvPr>
            <p:ph type="subTitle" idx="1"/>
          </p:nvPr>
        </p:nvSpPr>
        <p:spPr>
          <a:xfrm>
            <a:off x="720025" y="1050350"/>
            <a:ext cx="4263900" cy="18234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1800">
                <a:solidFill>
                  <a:schemeClr val="dk1"/>
                </a:solidFill>
              </a:defRPr>
            </a:lvl1pPr>
            <a:lvl2pPr lvl="1" rtl="0">
              <a:lnSpc>
                <a:spcPct val="100000"/>
              </a:lnSpc>
              <a:spcBef>
                <a:spcPts val="0"/>
              </a:spcBef>
              <a:spcAft>
                <a:spcPts val="0"/>
              </a:spcAft>
              <a:buNone/>
              <a:defRPr sz="1800">
                <a:solidFill>
                  <a:schemeClr val="dk1"/>
                </a:solidFill>
              </a:defRPr>
            </a:lvl2pPr>
            <a:lvl3pPr lvl="2" rtl="0">
              <a:lnSpc>
                <a:spcPct val="100000"/>
              </a:lnSpc>
              <a:spcBef>
                <a:spcPts val="0"/>
              </a:spcBef>
              <a:spcAft>
                <a:spcPts val="0"/>
              </a:spcAft>
              <a:buNone/>
              <a:defRPr sz="1800">
                <a:solidFill>
                  <a:schemeClr val="dk1"/>
                </a:solidFill>
              </a:defRPr>
            </a:lvl3pPr>
            <a:lvl4pPr lvl="3" rtl="0">
              <a:lnSpc>
                <a:spcPct val="100000"/>
              </a:lnSpc>
              <a:spcBef>
                <a:spcPts val="0"/>
              </a:spcBef>
              <a:spcAft>
                <a:spcPts val="0"/>
              </a:spcAft>
              <a:buNone/>
              <a:defRPr sz="1800">
                <a:solidFill>
                  <a:schemeClr val="dk1"/>
                </a:solidFill>
              </a:defRPr>
            </a:lvl4pPr>
            <a:lvl5pPr lvl="4" rtl="0">
              <a:lnSpc>
                <a:spcPct val="100000"/>
              </a:lnSpc>
              <a:spcBef>
                <a:spcPts val="0"/>
              </a:spcBef>
              <a:spcAft>
                <a:spcPts val="0"/>
              </a:spcAft>
              <a:buNone/>
              <a:defRPr sz="1800">
                <a:solidFill>
                  <a:schemeClr val="dk1"/>
                </a:solidFill>
              </a:defRPr>
            </a:lvl5pPr>
            <a:lvl6pPr lvl="5" rtl="0">
              <a:lnSpc>
                <a:spcPct val="100000"/>
              </a:lnSpc>
              <a:spcBef>
                <a:spcPts val="0"/>
              </a:spcBef>
              <a:spcAft>
                <a:spcPts val="0"/>
              </a:spcAft>
              <a:buNone/>
              <a:defRPr sz="1800">
                <a:solidFill>
                  <a:schemeClr val="dk1"/>
                </a:solidFill>
              </a:defRPr>
            </a:lvl6pPr>
            <a:lvl7pPr lvl="6" rtl="0">
              <a:lnSpc>
                <a:spcPct val="100000"/>
              </a:lnSpc>
              <a:spcBef>
                <a:spcPts val="0"/>
              </a:spcBef>
              <a:spcAft>
                <a:spcPts val="0"/>
              </a:spcAft>
              <a:buNone/>
              <a:defRPr sz="1800">
                <a:solidFill>
                  <a:schemeClr val="dk1"/>
                </a:solidFill>
              </a:defRPr>
            </a:lvl7pPr>
            <a:lvl8pPr lvl="7" rtl="0">
              <a:lnSpc>
                <a:spcPct val="100000"/>
              </a:lnSpc>
              <a:spcBef>
                <a:spcPts val="0"/>
              </a:spcBef>
              <a:spcAft>
                <a:spcPts val="0"/>
              </a:spcAft>
              <a:buNone/>
              <a:defRPr sz="1800">
                <a:solidFill>
                  <a:schemeClr val="dk1"/>
                </a:solidFill>
              </a:defRPr>
            </a:lvl8pPr>
            <a:lvl9pPr lvl="8" rtl="0">
              <a:lnSpc>
                <a:spcPct val="100000"/>
              </a:lnSpc>
              <a:spcBef>
                <a:spcPts val="0"/>
              </a:spcBef>
              <a:spcAft>
                <a:spcPts val="0"/>
              </a:spcAft>
              <a:buNone/>
              <a:defRPr sz="1800">
                <a:solidFill>
                  <a:schemeClr val="dk1"/>
                </a:solidFill>
              </a:defRPr>
            </a:lvl9pPr>
          </a:lstStyle>
          <a:p>
            <a:endParaRPr/>
          </a:p>
        </p:txBody>
      </p:sp>
      <p:sp>
        <p:nvSpPr>
          <p:cNvPr id="95" name="Google Shape;95;p13"/>
          <p:cNvSpPr/>
          <p:nvPr/>
        </p:nvSpPr>
        <p:spPr>
          <a:xfrm flipH="1">
            <a:off x="3740700" y="3950"/>
            <a:ext cx="5403300" cy="5143500"/>
          </a:xfrm>
          <a:prstGeom prst="rect">
            <a:avLst/>
          </a:prstGeom>
          <a:gradFill>
            <a:gsLst>
              <a:gs pos="0">
                <a:srgbClr val="00151F">
                  <a:alpha val="66274"/>
                </a:srgbClr>
              </a:gs>
              <a:gs pos="62000">
                <a:srgbClr val="FFFFFF">
                  <a:alpha val="0"/>
                </a:srgbClr>
              </a:gs>
              <a:gs pos="100000">
                <a:srgbClr val="FFFFFF">
                  <a:alpha val="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rot="10800000" flipH="1">
            <a:off x="6050750" y="223424"/>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3"/>
          <p:cNvPicPr preferRelativeResize="0"/>
          <p:nvPr/>
        </p:nvPicPr>
        <p:blipFill rotWithShape="1">
          <a:blip r:embed="rId3">
            <a:alphaModFix/>
          </a:blip>
          <a:srcRect/>
          <a:stretch/>
        </p:blipFill>
        <p:spPr>
          <a:xfrm flipH="1">
            <a:off x="6222000" y="395424"/>
            <a:ext cx="696975" cy="695526"/>
          </a:xfrm>
          <a:prstGeom prst="rect">
            <a:avLst/>
          </a:prstGeom>
          <a:noFill/>
          <a:ln>
            <a:noFill/>
          </a:ln>
        </p:spPr>
      </p:pic>
      <p:pic>
        <p:nvPicPr>
          <p:cNvPr id="98" name="Google Shape;98;p13"/>
          <p:cNvPicPr preferRelativeResize="0"/>
          <p:nvPr/>
        </p:nvPicPr>
        <p:blipFill rotWithShape="1">
          <a:blip r:embed="rId4">
            <a:alphaModFix/>
          </a:blip>
          <a:srcRect l="47478" b="42213"/>
          <a:stretch/>
        </p:blipFill>
        <p:spPr>
          <a:xfrm flipH="1">
            <a:off x="5481648" y="1099497"/>
            <a:ext cx="3721125" cy="4085903"/>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long list">
  <p:cSld name="CUSTOM_8">
    <p:bg>
      <p:bgPr>
        <a:blipFill>
          <a:blip r:embed="rId2">
            <a:alphaModFix/>
          </a:blip>
          <a:stretch>
            <a:fillRect/>
          </a:stretch>
        </a:blipFill>
        <a:effectLst/>
      </p:bgPr>
    </p:bg>
    <p:spTree>
      <p:nvGrpSpPr>
        <p:cNvPr id="1" name="Shape 99"/>
        <p:cNvGrpSpPr/>
        <p:nvPr/>
      </p:nvGrpSpPr>
      <p:grpSpPr>
        <a:xfrm>
          <a:off x="0" y="0"/>
          <a:ext cx="0" cy="0"/>
          <a:chOff x="0" y="0"/>
          <a:chExt cx="0" cy="0"/>
        </a:xfrm>
      </p:grpSpPr>
      <p:sp>
        <p:nvSpPr>
          <p:cNvPr id="100" name="Google Shape;100;p14"/>
          <p:cNvSpPr txBox="1">
            <a:spLocks noGrp="1"/>
          </p:cNvSpPr>
          <p:nvPr>
            <p:ph type="body" idx="1"/>
          </p:nvPr>
        </p:nvSpPr>
        <p:spPr>
          <a:xfrm>
            <a:off x="720050" y="1371600"/>
            <a:ext cx="7703700" cy="3144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accent2"/>
              </a:buClr>
              <a:buSzPts val="1100"/>
              <a:buAutoNum type="arabicPeriod"/>
              <a:defRPr sz="1200">
                <a:solidFill>
                  <a:schemeClr val="accent2"/>
                </a:solidFill>
              </a:defRPr>
            </a:lvl1pPr>
            <a:lvl2pPr marL="914400" lvl="1" indent="-298450" rtl="0">
              <a:lnSpc>
                <a:spcPct val="100000"/>
              </a:lnSpc>
              <a:spcBef>
                <a:spcPts val="1600"/>
              </a:spcBef>
              <a:spcAft>
                <a:spcPts val="0"/>
              </a:spcAft>
              <a:buClr>
                <a:schemeClr val="accent2"/>
              </a:buClr>
              <a:buSzPts val="1100"/>
              <a:buFont typeface="Muli"/>
              <a:buAutoNum type="alphaLcPeriod"/>
              <a:defRPr>
                <a:solidFill>
                  <a:schemeClr val="accent2"/>
                </a:solidFill>
              </a:defRPr>
            </a:lvl2pPr>
            <a:lvl3pPr marL="1371600" lvl="2" indent="-298450" rtl="0">
              <a:lnSpc>
                <a:spcPct val="100000"/>
              </a:lnSpc>
              <a:spcBef>
                <a:spcPts val="1600"/>
              </a:spcBef>
              <a:spcAft>
                <a:spcPts val="0"/>
              </a:spcAft>
              <a:buClr>
                <a:schemeClr val="accent2"/>
              </a:buClr>
              <a:buSzPts val="1100"/>
              <a:buFont typeface="Muli"/>
              <a:buAutoNum type="romanLcPeriod"/>
              <a:defRPr>
                <a:solidFill>
                  <a:schemeClr val="accent2"/>
                </a:solidFill>
              </a:defRPr>
            </a:lvl3pPr>
            <a:lvl4pPr marL="1828800" lvl="3" indent="-298450" rtl="0">
              <a:lnSpc>
                <a:spcPct val="100000"/>
              </a:lnSpc>
              <a:spcBef>
                <a:spcPts val="1600"/>
              </a:spcBef>
              <a:spcAft>
                <a:spcPts val="0"/>
              </a:spcAft>
              <a:buClr>
                <a:schemeClr val="accent2"/>
              </a:buClr>
              <a:buSzPts val="1100"/>
              <a:buFont typeface="Muli"/>
              <a:buAutoNum type="arabicPeriod"/>
              <a:defRPr>
                <a:solidFill>
                  <a:schemeClr val="accent2"/>
                </a:solidFill>
              </a:defRPr>
            </a:lvl4pPr>
            <a:lvl5pPr marL="2286000" lvl="4" indent="-298450" rtl="0">
              <a:lnSpc>
                <a:spcPct val="100000"/>
              </a:lnSpc>
              <a:spcBef>
                <a:spcPts val="1600"/>
              </a:spcBef>
              <a:spcAft>
                <a:spcPts val="0"/>
              </a:spcAft>
              <a:buClr>
                <a:schemeClr val="accent2"/>
              </a:buClr>
              <a:buSzPts val="1100"/>
              <a:buFont typeface="Muli"/>
              <a:buAutoNum type="alphaLcPeriod"/>
              <a:defRPr>
                <a:solidFill>
                  <a:schemeClr val="accent2"/>
                </a:solidFill>
              </a:defRPr>
            </a:lvl5pPr>
            <a:lvl6pPr marL="2743200" lvl="5" indent="-298450" rtl="0">
              <a:lnSpc>
                <a:spcPct val="100000"/>
              </a:lnSpc>
              <a:spcBef>
                <a:spcPts val="1600"/>
              </a:spcBef>
              <a:spcAft>
                <a:spcPts val="0"/>
              </a:spcAft>
              <a:buClr>
                <a:schemeClr val="accent2"/>
              </a:buClr>
              <a:buSzPts val="1100"/>
              <a:buFont typeface="Muli"/>
              <a:buAutoNum type="romanLcPeriod"/>
              <a:defRPr>
                <a:solidFill>
                  <a:schemeClr val="accent2"/>
                </a:solidFill>
              </a:defRPr>
            </a:lvl6pPr>
            <a:lvl7pPr marL="3200400" lvl="6" indent="-298450" rtl="0">
              <a:lnSpc>
                <a:spcPct val="100000"/>
              </a:lnSpc>
              <a:spcBef>
                <a:spcPts val="1600"/>
              </a:spcBef>
              <a:spcAft>
                <a:spcPts val="0"/>
              </a:spcAft>
              <a:buClr>
                <a:schemeClr val="accent2"/>
              </a:buClr>
              <a:buSzPts val="1100"/>
              <a:buFont typeface="Muli"/>
              <a:buAutoNum type="arabicPeriod"/>
              <a:defRPr>
                <a:solidFill>
                  <a:schemeClr val="accent2"/>
                </a:solidFill>
              </a:defRPr>
            </a:lvl7pPr>
            <a:lvl8pPr marL="3657600" lvl="7" indent="-298450" rtl="0">
              <a:lnSpc>
                <a:spcPct val="100000"/>
              </a:lnSpc>
              <a:spcBef>
                <a:spcPts val="1600"/>
              </a:spcBef>
              <a:spcAft>
                <a:spcPts val="0"/>
              </a:spcAft>
              <a:buClr>
                <a:schemeClr val="accent2"/>
              </a:buClr>
              <a:buSzPts val="1100"/>
              <a:buFont typeface="Muli"/>
              <a:buAutoNum type="alphaLcPeriod"/>
              <a:defRPr>
                <a:solidFill>
                  <a:schemeClr val="accent2"/>
                </a:solidFill>
              </a:defRPr>
            </a:lvl8pPr>
            <a:lvl9pPr marL="4114800" lvl="8" indent="-298450" rtl="0">
              <a:lnSpc>
                <a:spcPct val="100000"/>
              </a:lnSpc>
              <a:spcBef>
                <a:spcPts val="1600"/>
              </a:spcBef>
              <a:spcAft>
                <a:spcPts val="1600"/>
              </a:spcAft>
              <a:buClr>
                <a:schemeClr val="accent2"/>
              </a:buClr>
              <a:buSzPts val="1100"/>
              <a:buFont typeface="Muli"/>
              <a:buAutoNum type="romanLcPeriod"/>
              <a:defRPr>
                <a:solidFill>
                  <a:schemeClr val="accent2"/>
                </a:solidFill>
              </a:defRPr>
            </a:lvl9pPr>
          </a:lstStyle>
          <a:p>
            <a:endParaRPr/>
          </a:p>
        </p:txBody>
      </p:sp>
      <p:sp>
        <p:nvSpPr>
          <p:cNvPr id="101" name="Google Shape;101;p14"/>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24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grpSp>
        <p:nvGrpSpPr>
          <p:cNvPr id="102" name="Google Shape;102;p14"/>
          <p:cNvGrpSpPr/>
          <p:nvPr/>
        </p:nvGrpSpPr>
        <p:grpSpPr>
          <a:xfrm>
            <a:off x="-9187" y="-3663"/>
            <a:ext cx="3080587" cy="2927463"/>
            <a:chOff x="-9187" y="-3663"/>
            <a:chExt cx="3080587" cy="2927463"/>
          </a:xfrm>
        </p:grpSpPr>
        <p:sp>
          <p:nvSpPr>
            <p:cNvPr id="103" name="Google Shape;103;p14"/>
            <p:cNvSpPr/>
            <p:nvPr/>
          </p:nvSpPr>
          <p:spPr>
            <a:xfrm>
              <a:off x="0" y="0"/>
              <a:ext cx="3071400" cy="2923800"/>
            </a:xfrm>
            <a:prstGeom prst="rect">
              <a:avLst/>
            </a:prstGeom>
            <a:gradFill>
              <a:gsLst>
                <a:gs pos="0">
                  <a:srgbClr val="00151F">
                    <a:alpha val="66274"/>
                  </a:srgbClr>
                </a:gs>
                <a:gs pos="62000">
                  <a:srgbClr val="FFFFFF">
                    <a:alpha val="0"/>
                  </a:srgbClr>
                </a:gs>
                <a:gs pos="100000">
                  <a:srgbClr val="FFFFFF">
                    <a:alpha val="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 name="Google Shape;104;p14"/>
            <p:cNvPicPr preferRelativeResize="0"/>
            <p:nvPr/>
          </p:nvPicPr>
          <p:blipFill rotWithShape="1">
            <a:blip r:embed="rId3">
              <a:alphaModFix/>
            </a:blip>
            <a:srcRect l="46980" b="49176"/>
            <a:stretch/>
          </p:blipFill>
          <p:spPr>
            <a:xfrm rot="10800000" flipH="1">
              <a:off x="-9187" y="-3663"/>
              <a:ext cx="1559576" cy="1491950"/>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
  <p:cSld name="CUSTOM_2_2">
    <p:bg>
      <p:bgPr>
        <a:blipFill>
          <a:blip r:embed="rId2">
            <a:alphaModFix/>
          </a:blip>
          <a:stretch>
            <a:fillRect/>
          </a:stretch>
        </a:blipFill>
        <a:effectLst/>
      </p:bgPr>
    </p:bg>
    <p:spTree>
      <p:nvGrpSpPr>
        <p:cNvPr id="1" name="Shape 105"/>
        <p:cNvGrpSpPr/>
        <p:nvPr/>
      </p:nvGrpSpPr>
      <p:grpSpPr>
        <a:xfrm>
          <a:off x="0" y="0"/>
          <a:ext cx="0" cy="0"/>
          <a:chOff x="0" y="0"/>
          <a:chExt cx="0" cy="0"/>
        </a:xfrm>
      </p:grpSpPr>
      <p:sp>
        <p:nvSpPr>
          <p:cNvPr id="106" name="Google Shape;106;p15"/>
          <p:cNvSpPr txBox="1">
            <a:spLocks noGrp="1"/>
          </p:cNvSpPr>
          <p:nvPr>
            <p:ph type="subTitle" idx="1"/>
          </p:nvPr>
        </p:nvSpPr>
        <p:spPr>
          <a:xfrm>
            <a:off x="6137709" y="2615750"/>
            <a:ext cx="2284800" cy="7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800">
                <a:solidFill>
                  <a:schemeClr val="accent2"/>
                </a:solidFill>
                <a:latin typeface="Saira SemiCondensed Medium"/>
                <a:ea typeface="Saira SemiCondensed Medium"/>
                <a:cs typeface="Saira SemiCondensed Medium"/>
                <a:sym typeface="Saira SemiCondensed Medium"/>
              </a:defRPr>
            </a:lvl1pPr>
            <a:lvl2pPr lvl="1"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2pPr>
            <a:lvl3pPr lvl="2"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3pPr>
            <a:lvl4pPr lvl="3"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4pPr>
            <a:lvl5pPr lvl="4"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5pPr>
            <a:lvl6pPr lvl="5"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6pPr>
            <a:lvl7pPr lvl="6"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7pPr>
            <a:lvl8pPr lvl="7"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8pPr>
            <a:lvl9pPr lvl="8" algn="ctr" rtl="0">
              <a:lnSpc>
                <a:spcPct val="100000"/>
              </a:lnSpc>
              <a:spcBef>
                <a:spcPts val="1600"/>
              </a:spcBef>
              <a:spcAft>
                <a:spcPts val="1600"/>
              </a:spcAft>
              <a:buNone/>
              <a:defRPr sz="1800">
                <a:solidFill>
                  <a:schemeClr val="accent2"/>
                </a:solidFill>
                <a:latin typeface="Saira SemiCondensed Medium"/>
                <a:ea typeface="Saira SemiCondensed Medium"/>
                <a:cs typeface="Saira SemiCondensed Medium"/>
                <a:sym typeface="Saira SemiCondensed Medium"/>
              </a:defRPr>
            </a:lvl9pPr>
          </a:lstStyle>
          <a:p>
            <a:endParaRPr/>
          </a:p>
        </p:txBody>
      </p:sp>
      <p:sp>
        <p:nvSpPr>
          <p:cNvPr id="107" name="Google Shape;107;p15"/>
          <p:cNvSpPr txBox="1">
            <a:spLocks noGrp="1"/>
          </p:cNvSpPr>
          <p:nvPr>
            <p:ph type="subTitle" idx="2"/>
          </p:nvPr>
        </p:nvSpPr>
        <p:spPr>
          <a:xfrm>
            <a:off x="3428854" y="2615750"/>
            <a:ext cx="2284800" cy="7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800">
                <a:solidFill>
                  <a:schemeClr val="accent2"/>
                </a:solidFill>
                <a:latin typeface="Saira SemiCondensed Medium"/>
                <a:ea typeface="Saira SemiCondensed Medium"/>
                <a:cs typeface="Saira SemiCondensed Medium"/>
                <a:sym typeface="Saira SemiCondensed Medium"/>
              </a:defRPr>
            </a:lvl1pPr>
            <a:lvl2pPr lvl="1"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2pPr>
            <a:lvl3pPr lvl="2"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3pPr>
            <a:lvl4pPr lvl="3"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4pPr>
            <a:lvl5pPr lvl="4"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5pPr>
            <a:lvl6pPr lvl="5"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6pPr>
            <a:lvl7pPr lvl="6"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7pPr>
            <a:lvl8pPr lvl="7"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8pPr>
            <a:lvl9pPr lvl="8" algn="ctr" rtl="0">
              <a:lnSpc>
                <a:spcPct val="100000"/>
              </a:lnSpc>
              <a:spcBef>
                <a:spcPts val="1600"/>
              </a:spcBef>
              <a:spcAft>
                <a:spcPts val="1600"/>
              </a:spcAft>
              <a:buNone/>
              <a:defRPr sz="1800">
                <a:solidFill>
                  <a:schemeClr val="accent2"/>
                </a:solidFill>
                <a:latin typeface="Saira SemiCondensed Medium"/>
                <a:ea typeface="Saira SemiCondensed Medium"/>
                <a:cs typeface="Saira SemiCondensed Medium"/>
                <a:sym typeface="Saira SemiCondensed Medium"/>
              </a:defRPr>
            </a:lvl9pPr>
          </a:lstStyle>
          <a:p>
            <a:endParaRPr/>
          </a:p>
        </p:txBody>
      </p:sp>
      <p:sp>
        <p:nvSpPr>
          <p:cNvPr id="108" name="Google Shape;108;p15"/>
          <p:cNvSpPr txBox="1">
            <a:spLocks noGrp="1"/>
          </p:cNvSpPr>
          <p:nvPr>
            <p:ph type="subTitle" idx="3"/>
          </p:nvPr>
        </p:nvSpPr>
        <p:spPr>
          <a:xfrm>
            <a:off x="720000" y="2615750"/>
            <a:ext cx="2284800" cy="7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800">
                <a:solidFill>
                  <a:schemeClr val="accent2"/>
                </a:solidFill>
                <a:latin typeface="Saira SemiCondensed Medium"/>
                <a:ea typeface="Saira SemiCondensed Medium"/>
                <a:cs typeface="Saira SemiCondensed Medium"/>
                <a:sym typeface="Saira SemiCondensed Medium"/>
              </a:defRPr>
            </a:lvl1pPr>
            <a:lvl2pPr lvl="1"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2pPr>
            <a:lvl3pPr lvl="2"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3pPr>
            <a:lvl4pPr lvl="3"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4pPr>
            <a:lvl5pPr lvl="4"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5pPr>
            <a:lvl6pPr lvl="5"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6pPr>
            <a:lvl7pPr lvl="6"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7pPr>
            <a:lvl8pPr lvl="7" algn="ctr" rtl="0">
              <a:lnSpc>
                <a:spcPct val="100000"/>
              </a:lnSpc>
              <a:spcBef>
                <a:spcPts val="1600"/>
              </a:spcBef>
              <a:spcAft>
                <a:spcPts val="0"/>
              </a:spcAft>
              <a:buNone/>
              <a:defRPr sz="1800">
                <a:solidFill>
                  <a:schemeClr val="accent2"/>
                </a:solidFill>
                <a:latin typeface="Saira SemiCondensed Medium"/>
                <a:ea typeface="Saira SemiCondensed Medium"/>
                <a:cs typeface="Saira SemiCondensed Medium"/>
                <a:sym typeface="Saira SemiCondensed Medium"/>
              </a:defRPr>
            </a:lvl8pPr>
            <a:lvl9pPr lvl="8" algn="ctr" rtl="0">
              <a:lnSpc>
                <a:spcPct val="100000"/>
              </a:lnSpc>
              <a:spcBef>
                <a:spcPts val="1600"/>
              </a:spcBef>
              <a:spcAft>
                <a:spcPts val="1600"/>
              </a:spcAft>
              <a:buNone/>
              <a:defRPr sz="1800">
                <a:solidFill>
                  <a:schemeClr val="accent2"/>
                </a:solidFill>
                <a:latin typeface="Saira SemiCondensed Medium"/>
                <a:ea typeface="Saira SemiCondensed Medium"/>
                <a:cs typeface="Saira SemiCondensed Medium"/>
                <a:sym typeface="Saira SemiCondensed Medium"/>
              </a:defRPr>
            </a:lvl9pPr>
          </a:lstStyle>
          <a:p>
            <a:endParaRPr/>
          </a:p>
        </p:txBody>
      </p:sp>
      <p:sp>
        <p:nvSpPr>
          <p:cNvPr id="109" name="Google Shape;109;p15"/>
          <p:cNvSpPr txBox="1">
            <a:spLocks noGrp="1"/>
          </p:cNvSpPr>
          <p:nvPr>
            <p:ph type="subTitle" idx="4"/>
          </p:nvPr>
        </p:nvSpPr>
        <p:spPr>
          <a:xfrm>
            <a:off x="6137734" y="3391550"/>
            <a:ext cx="2284800" cy="77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10" name="Google Shape;110;p15"/>
          <p:cNvSpPr txBox="1">
            <a:spLocks noGrp="1"/>
          </p:cNvSpPr>
          <p:nvPr>
            <p:ph type="subTitle" idx="5"/>
          </p:nvPr>
        </p:nvSpPr>
        <p:spPr>
          <a:xfrm>
            <a:off x="3428880" y="3391550"/>
            <a:ext cx="2284800" cy="77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11" name="Google Shape;111;p15"/>
          <p:cNvSpPr txBox="1">
            <a:spLocks noGrp="1"/>
          </p:cNvSpPr>
          <p:nvPr>
            <p:ph type="subTitle" idx="6"/>
          </p:nvPr>
        </p:nvSpPr>
        <p:spPr>
          <a:xfrm>
            <a:off x="720025" y="3391550"/>
            <a:ext cx="2284800" cy="77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12" name="Google Shape;112;p15"/>
          <p:cNvSpPr txBox="1">
            <a:spLocks noGrp="1"/>
          </p:cNvSpPr>
          <p:nvPr>
            <p:ph type="ctrTitle"/>
          </p:nvPr>
        </p:nvSpPr>
        <p:spPr>
          <a:xfrm>
            <a:off x="939300" y="349067"/>
            <a:ext cx="7265400" cy="834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
  <p:cSld name="ONE_COLUMN_TEXT_1_1">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16"/>
          <p:cNvSpPr txBox="1">
            <a:spLocks noGrp="1"/>
          </p:cNvSpPr>
          <p:nvPr>
            <p:ph type="subTitle" idx="1"/>
          </p:nvPr>
        </p:nvSpPr>
        <p:spPr>
          <a:xfrm>
            <a:off x="720000" y="2584175"/>
            <a:ext cx="4016400" cy="169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accent2"/>
                </a:solidFill>
              </a:defRPr>
            </a:lvl1pPr>
            <a:lvl2pPr lvl="1" rtl="0">
              <a:lnSpc>
                <a:spcPct val="100000"/>
              </a:lnSpc>
              <a:spcBef>
                <a:spcPts val="1600"/>
              </a:spcBef>
              <a:spcAft>
                <a:spcPts val="0"/>
              </a:spcAft>
              <a:buNone/>
              <a:defRPr sz="1400">
                <a:solidFill>
                  <a:schemeClr val="accent2"/>
                </a:solidFill>
              </a:defRPr>
            </a:lvl2pPr>
            <a:lvl3pPr lvl="2" rtl="0">
              <a:lnSpc>
                <a:spcPct val="100000"/>
              </a:lnSpc>
              <a:spcBef>
                <a:spcPts val="1600"/>
              </a:spcBef>
              <a:spcAft>
                <a:spcPts val="0"/>
              </a:spcAft>
              <a:buNone/>
              <a:defRPr sz="1400">
                <a:solidFill>
                  <a:schemeClr val="accent2"/>
                </a:solidFill>
              </a:defRPr>
            </a:lvl3pPr>
            <a:lvl4pPr lvl="3" rtl="0">
              <a:lnSpc>
                <a:spcPct val="100000"/>
              </a:lnSpc>
              <a:spcBef>
                <a:spcPts val="1600"/>
              </a:spcBef>
              <a:spcAft>
                <a:spcPts val="0"/>
              </a:spcAft>
              <a:buNone/>
              <a:defRPr sz="1400">
                <a:solidFill>
                  <a:schemeClr val="accent2"/>
                </a:solidFill>
              </a:defRPr>
            </a:lvl4pPr>
            <a:lvl5pPr lvl="4" rtl="0">
              <a:lnSpc>
                <a:spcPct val="100000"/>
              </a:lnSpc>
              <a:spcBef>
                <a:spcPts val="1600"/>
              </a:spcBef>
              <a:spcAft>
                <a:spcPts val="0"/>
              </a:spcAft>
              <a:buNone/>
              <a:defRPr sz="1400">
                <a:solidFill>
                  <a:schemeClr val="accent2"/>
                </a:solidFill>
              </a:defRPr>
            </a:lvl5pPr>
            <a:lvl6pPr lvl="5" rtl="0">
              <a:lnSpc>
                <a:spcPct val="100000"/>
              </a:lnSpc>
              <a:spcBef>
                <a:spcPts val="1600"/>
              </a:spcBef>
              <a:spcAft>
                <a:spcPts val="0"/>
              </a:spcAft>
              <a:buNone/>
              <a:defRPr sz="1400">
                <a:solidFill>
                  <a:schemeClr val="accent2"/>
                </a:solidFill>
              </a:defRPr>
            </a:lvl6pPr>
            <a:lvl7pPr lvl="6" rtl="0">
              <a:lnSpc>
                <a:spcPct val="100000"/>
              </a:lnSpc>
              <a:spcBef>
                <a:spcPts val="1600"/>
              </a:spcBef>
              <a:spcAft>
                <a:spcPts val="0"/>
              </a:spcAft>
              <a:buNone/>
              <a:defRPr sz="1400">
                <a:solidFill>
                  <a:schemeClr val="accent2"/>
                </a:solidFill>
              </a:defRPr>
            </a:lvl7pPr>
            <a:lvl8pPr lvl="7" rtl="0">
              <a:lnSpc>
                <a:spcPct val="100000"/>
              </a:lnSpc>
              <a:spcBef>
                <a:spcPts val="1600"/>
              </a:spcBef>
              <a:spcAft>
                <a:spcPts val="0"/>
              </a:spcAft>
              <a:buNone/>
              <a:defRPr sz="1400">
                <a:solidFill>
                  <a:schemeClr val="accent2"/>
                </a:solidFill>
              </a:defRPr>
            </a:lvl8pPr>
            <a:lvl9pPr lvl="8" rtl="0">
              <a:lnSpc>
                <a:spcPct val="100000"/>
              </a:lnSpc>
              <a:spcBef>
                <a:spcPts val="1600"/>
              </a:spcBef>
              <a:spcAft>
                <a:spcPts val="1600"/>
              </a:spcAft>
              <a:buNone/>
              <a:defRPr sz="1400">
                <a:solidFill>
                  <a:schemeClr val="accent2"/>
                </a:solidFill>
              </a:defRPr>
            </a:lvl9pPr>
          </a:lstStyle>
          <a:p>
            <a:endParaRPr/>
          </a:p>
        </p:txBody>
      </p:sp>
      <p:sp>
        <p:nvSpPr>
          <p:cNvPr id="115" name="Google Shape;115;p16"/>
          <p:cNvSpPr txBox="1">
            <a:spLocks noGrp="1"/>
          </p:cNvSpPr>
          <p:nvPr>
            <p:ph type="ctrTitle"/>
          </p:nvPr>
        </p:nvSpPr>
        <p:spPr>
          <a:xfrm>
            <a:off x="720050" y="1234572"/>
            <a:ext cx="4559700" cy="155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3600"/>
              <a:buNone/>
              <a:defRPr>
                <a:solidFill>
                  <a:schemeClr val="accent2"/>
                </a:solidFill>
              </a:defRPr>
            </a:lvl1pPr>
            <a:lvl2pPr lvl="1" rtl="0">
              <a:spcBef>
                <a:spcPts val="0"/>
              </a:spcBef>
              <a:spcAft>
                <a:spcPts val="0"/>
              </a:spcAft>
              <a:buClr>
                <a:schemeClr val="accent2"/>
              </a:buClr>
              <a:buSzPts val="3600"/>
              <a:buNone/>
              <a:defRPr sz="3600">
                <a:solidFill>
                  <a:schemeClr val="accent2"/>
                </a:solidFill>
              </a:defRPr>
            </a:lvl2pPr>
            <a:lvl3pPr lvl="2" rtl="0">
              <a:spcBef>
                <a:spcPts val="0"/>
              </a:spcBef>
              <a:spcAft>
                <a:spcPts val="0"/>
              </a:spcAft>
              <a:buClr>
                <a:schemeClr val="accent2"/>
              </a:buClr>
              <a:buSzPts val="3600"/>
              <a:buNone/>
              <a:defRPr sz="3600">
                <a:solidFill>
                  <a:schemeClr val="accent2"/>
                </a:solidFill>
              </a:defRPr>
            </a:lvl3pPr>
            <a:lvl4pPr lvl="3" rtl="0">
              <a:spcBef>
                <a:spcPts val="0"/>
              </a:spcBef>
              <a:spcAft>
                <a:spcPts val="0"/>
              </a:spcAft>
              <a:buClr>
                <a:schemeClr val="accent2"/>
              </a:buClr>
              <a:buSzPts val="3600"/>
              <a:buNone/>
              <a:defRPr sz="3600">
                <a:solidFill>
                  <a:schemeClr val="accent2"/>
                </a:solidFill>
              </a:defRPr>
            </a:lvl4pPr>
            <a:lvl5pPr lvl="4" rtl="0">
              <a:spcBef>
                <a:spcPts val="0"/>
              </a:spcBef>
              <a:spcAft>
                <a:spcPts val="0"/>
              </a:spcAft>
              <a:buClr>
                <a:schemeClr val="accent2"/>
              </a:buClr>
              <a:buSzPts val="3600"/>
              <a:buNone/>
              <a:defRPr sz="3600">
                <a:solidFill>
                  <a:schemeClr val="accent2"/>
                </a:solidFill>
              </a:defRPr>
            </a:lvl5pPr>
            <a:lvl6pPr lvl="5" rtl="0">
              <a:spcBef>
                <a:spcPts val="0"/>
              </a:spcBef>
              <a:spcAft>
                <a:spcPts val="0"/>
              </a:spcAft>
              <a:buClr>
                <a:schemeClr val="accent2"/>
              </a:buClr>
              <a:buSzPts val="3600"/>
              <a:buNone/>
              <a:defRPr sz="3600">
                <a:solidFill>
                  <a:schemeClr val="accent2"/>
                </a:solidFill>
              </a:defRPr>
            </a:lvl6pPr>
            <a:lvl7pPr lvl="6" rtl="0">
              <a:spcBef>
                <a:spcPts val="0"/>
              </a:spcBef>
              <a:spcAft>
                <a:spcPts val="0"/>
              </a:spcAft>
              <a:buClr>
                <a:schemeClr val="accent2"/>
              </a:buClr>
              <a:buSzPts val="3600"/>
              <a:buNone/>
              <a:defRPr sz="3600">
                <a:solidFill>
                  <a:schemeClr val="accent2"/>
                </a:solidFill>
              </a:defRPr>
            </a:lvl7pPr>
            <a:lvl8pPr lvl="7" rtl="0">
              <a:spcBef>
                <a:spcPts val="0"/>
              </a:spcBef>
              <a:spcAft>
                <a:spcPts val="0"/>
              </a:spcAft>
              <a:buClr>
                <a:schemeClr val="accent2"/>
              </a:buClr>
              <a:buSzPts val="3600"/>
              <a:buNone/>
              <a:defRPr sz="3600">
                <a:solidFill>
                  <a:schemeClr val="accent2"/>
                </a:solidFill>
              </a:defRPr>
            </a:lvl8pPr>
            <a:lvl9pPr lvl="8"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title">
  <p:cSld name="MAIN_POINT_1">
    <p:bg>
      <p:bgPr>
        <a:blipFill>
          <a:blip r:embed="rId2">
            <a:alphaModFix/>
          </a:blip>
          <a:stretch>
            <a:fillRect/>
          </a:stretch>
        </a:blipFill>
        <a:effectLst/>
      </p:bgPr>
    </p:bg>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720000" y="923400"/>
            <a:ext cx="4157100" cy="3296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4800"/>
              <a:buNone/>
              <a:defRPr sz="3000">
                <a:solidFill>
                  <a:schemeClr val="dk1"/>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p:cSld name="CAPTION_ONLY_1">
    <p:bg>
      <p:bgPr>
        <a:blipFill>
          <a:blip r:embed="rId2">
            <a:alphaModFix/>
          </a:blip>
          <a:stretch>
            <a:fillRect/>
          </a:stretch>
        </a:blipFill>
        <a:effectLst/>
      </p:bgPr>
    </p:bg>
    <p:spTree>
      <p:nvGrpSpPr>
        <p:cNvPr id="1" name="Shape 118"/>
        <p:cNvGrpSpPr/>
        <p:nvPr/>
      </p:nvGrpSpPr>
      <p:grpSpPr>
        <a:xfrm>
          <a:off x="0" y="0"/>
          <a:ext cx="0" cy="0"/>
          <a:chOff x="0" y="0"/>
          <a:chExt cx="0" cy="0"/>
        </a:xfrm>
      </p:grpSpPr>
      <p:pic>
        <p:nvPicPr>
          <p:cNvPr id="119" name="Google Shape;119;p18"/>
          <p:cNvPicPr preferRelativeResize="0"/>
          <p:nvPr/>
        </p:nvPicPr>
        <p:blipFill rotWithShape="1">
          <a:blip r:embed="rId3">
            <a:alphaModFix/>
          </a:blip>
          <a:srcRect l="47478" b="42213"/>
          <a:stretch/>
        </p:blipFill>
        <p:spPr>
          <a:xfrm>
            <a:off x="-25923" y="2979555"/>
            <a:ext cx="1984125" cy="2178650"/>
          </a:xfrm>
          <a:prstGeom prst="rect">
            <a:avLst/>
          </a:prstGeom>
          <a:noFill/>
          <a:ln>
            <a:noFill/>
          </a:ln>
        </p:spPr>
      </p:pic>
      <p:sp>
        <p:nvSpPr>
          <p:cNvPr id="120" name="Google Shape;120;p18"/>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24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numbers">
  <p:cSld name="CUSTOM_8_1_1">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19"/>
          <p:cNvSpPr txBox="1">
            <a:spLocks noGrp="1"/>
          </p:cNvSpPr>
          <p:nvPr>
            <p:ph type="subTitle" idx="1"/>
          </p:nvPr>
        </p:nvSpPr>
        <p:spPr>
          <a:xfrm>
            <a:off x="1357350" y="3604370"/>
            <a:ext cx="6429300" cy="670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23" name="Google Shape;123;p19"/>
          <p:cNvSpPr txBox="1">
            <a:spLocks noGrp="1"/>
          </p:cNvSpPr>
          <p:nvPr>
            <p:ph type="title" hasCustomPrompt="1"/>
          </p:nvPr>
        </p:nvSpPr>
        <p:spPr>
          <a:xfrm>
            <a:off x="2127900" y="3050450"/>
            <a:ext cx="48882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Clr>
                <a:schemeClr val="dk1"/>
              </a:buClr>
              <a:buSzPts val="6000"/>
              <a:buNone/>
              <a:defRPr sz="6000">
                <a:solidFill>
                  <a:schemeClr val="dk1"/>
                </a:solidFill>
              </a:defRPr>
            </a:lvl2pPr>
            <a:lvl3pPr lvl="2" algn="ctr" rtl="0">
              <a:spcBef>
                <a:spcPts val="0"/>
              </a:spcBef>
              <a:spcAft>
                <a:spcPts val="0"/>
              </a:spcAft>
              <a:buClr>
                <a:schemeClr val="dk1"/>
              </a:buClr>
              <a:buSzPts val="6000"/>
              <a:buNone/>
              <a:defRPr sz="6000">
                <a:solidFill>
                  <a:schemeClr val="dk1"/>
                </a:solidFill>
              </a:defRPr>
            </a:lvl3pPr>
            <a:lvl4pPr lvl="3" algn="ctr" rtl="0">
              <a:spcBef>
                <a:spcPts val="0"/>
              </a:spcBef>
              <a:spcAft>
                <a:spcPts val="0"/>
              </a:spcAft>
              <a:buClr>
                <a:schemeClr val="dk1"/>
              </a:buClr>
              <a:buSzPts val="6000"/>
              <a:buNone/>
              <a:defRPr sz="6000">
                <a:solidFill>
                  <a:schemeClr val="dk1"/>
                </a:solidFill>
              </a:defRPr>
            </a:lvl4pPr>
            <a:lvl5pPr lvl="4" algn="ctr" rtl="0">
              <a:spcBef>
                <a:spcPts val="0"/>
              </a:spcBef>
              <a:spcAft>
                <a:spcPts val="0"/>
              </a:spcAft>
              <a:buClr>
                <a:schemeClr val="dk1"/>
              </a:buClr>
              <a:buSzPts val="6000"/>
              <a:buNone/>
              <a:defRPr sz="6000">
                <a:solidFill>
                  <a:schemeClr val="dk1"/>
                </a:solidFill>
              </a:defRPr>
            </a:lvl5pPr>
            <a:lvl6pPr lvl="5" algn="ctr" rtl="0">
              <a:spcBef>
                <a:spcPts val="0"/>
              </a:spcBef>
              <a:spcAft>
                <a:spcPts val="0"/>
              </a:spcAft>
              <a:buClr>
                <a:schemeClr val="dk1"/>
              </a:buClr>
              <a:buSzPts val="6000"/>
              <a:buNone/>
              <a:defRPr sz="6000">
                <a:solidFill>
                  <a:schemeClr val="dk1"/>
                </a:solidFill>
              </a:defRPr>
            </a:lvl6pPr>
            <a:lvl7pPr lvl="6" algn="ctr" rtl="0">
              <a:spcBef>
                <a:spcPts val="0"/>
              </a:spcBef>
              <a:spcAft>
                <a:spcPts val="0"/>
              </a:spcAft>
              <a:buClr>
                <a:schemeClr val="dk1"/>
              </a:buClr>
              <a:buSzPts val="6000"/>
              <a:buNone/>
              <a:defRPr sz="6000">
                <a:solidFill>
                  <a:schemeClr val="dk1"/>
                </a:solidFill>
              </a:defRPr>
            </a:lvl7pPr>
            <a:lvl8pPr lvl="7" algn="ctr" rtl="0">
              <a:spcBef>
                <a:spcPts val="0"/>
              </a:spcBef>
              <a:spcAft>
                <a:spcPts val="0"/>
              </a:spcAft>
              <a:buClr>
                <a:schemeClr val="dk1"/>
              </a:buClr>
              <a:buSzPts val="6000"/>
              <a:buNone/>
              <a:defRPr sz="6000">
                <a:solidFill>
                  <a:schemeClr val="dk1"/>
                </a:solidFill>
              </a:defRPr>
            </a:lvl8pPr>
            <a:lvl9pPr lvl="8" algn="ctr" rtl="0">
              <a:spcBef>
                <a:spcPts val="0"/>
              </a:spcBef>
              <a:spcAft>
                <a:spcPts val="0"/>
              </a:spcAft>
              <a:buClr>
                <a:schemeClr val="dk1"/>
              </a:buClr>
              <a:buSzPts val="6000"/>
              <a:buNone/>
              <a:defRPr sz="6000">
                <a:solidFill>
                  <a:schemeClr val="dk1"/>
                </a:solidFill>
              </a:defRPr>
            </a:lvl9pPr>
          </a:lstStyle>
          <a:p>
            <a:r>
              <a:t>xx%</a:t>
            </a:r>
          </a:p>
        </p:txBody>
      </p:sp>
      <p:sp>
        <p:nvSpPr>
          <p:cNvPr id="124" name="Google Shape;124;p19"/>
          <p:cNvSpPr txBox="1">
            <a:spLocks noGrp="1"/>
          </p:cNvSpPr>
          <p:nvPr>
            <p:ph type="subTitle" idx="2"/>
          </p:nvPr>
        </p:nvSpPr>
        <p:spPr>
          <a:xfrm>
            <a:off x="1357350" y="1767557"/>
            <a:ext cx="6429300" cy="670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25" name="Google Shape;125;p19"/>
          <p:cNvSpPr txBox="1">
            <a:spLocks noGrp="1"/>
          </p:cNvSpPr>
          <p:nvPr>
            <p:ph type="title" idx="3" hasCustomPrompt="1"/>
          </p:nvPr>
        </p:nvSpPr>
        <p:spPr>
          <a:xfrm>
            <a:off x="2127900" y="1213638"/>
            <a:ext cx="48882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Clr>
                <a:schemeClr val="dk1"/>
              </a:buClr>
              <a:buSzPts val="6000"/>
              <a:buNone/>
              <a:defRPr sz="6000">
                <a:solidFill>
                  <a:schemeClr val="dk1"/>
                </a:solidFill>
              </a:defRPr>
            </a:lvl2pPr>
            <a:lvl3pPr lvl="2" algn="ctr" rtl="0">
              <a:spcBef>
                <a:spcPts val="0"/>
              </a:spcBef>
              <a:spcAft>
                <a:spcPts val="0"/>
              </a:spcAft>
              <a:buClr>
                <a:schemeClr val="dk1"/>
              </a:buClr>
              <a:buSzPts val="6000"/>
              <a:buNone/>
              <a:defRPr sz="6000">
                <a:solidFill>
                  <a:schemeClr val="dk1"/>
                </a:solidFill>
              </a:defRPr>
            </a:lvl3pPr>
            <a:lvl4pPr lvl="3" algn="ctr" rtl="0">
              <a:spcBef>
                <a:spcPts val="0"/>
              </a:spcBef>
              <a:spcAft>
                <a:spcPts val="0"/>
              </a:spcAft>
              <a:buClr>
                <a:schemeClr val="dk1"/>
              </a:buClr>
              <a:buSzPts val="6000"/>
              <a:buNone/>
              <a:defRPr sz="6000">
                <a:solidFill>
                  <a:schemeClr val="dk1"/>
                </a:solidFill>
              </a:defRPr>
            </a:lvl4pPr>
            <a:lvl5pPr lvl="4" algn="ctr" rtl="0">
              <a:spcBef>
                <a:spcPts val="0"/>
              </a:spcBef>
              <a:spcAft>
                <a:spcPts val="0"/>
              </a:spcAft>
              <a:buClr>
                <a:schemeClr val="dk1"/>
              </a:buClr>
              <a:buSzPts val="6000"/>
              <a:buNone/>
              <a:defRPr sz="6000">
                <a:solidFill>
                  <a:schemeClr val="dk1"/>
                </a:solidFill>
              </a:defRPr>
            </a:lvl5pPr>
            <a:lvl6pPr lvl="5" algn="ctr" rtl="0">
              <a:spcBef>
                <a:spcPts val="0"/>
              </a:spcBef>
              <a:spcAft>
                <a:spcPts val="0"/>
              </a:spcAft>
              <a:buClr>
                <a:schemeClr val="dk1"/>
              </a:buClr>
              <a:buSzPts val="6000"/>
              <a:buNone/>
              <a:defRPr sz="6000">
                <a:solidFill>
                  <a:schemeClr val="dk1"/>
                </a:solidFill>
              </a:defRPr>
            </a:lvl6pPr>
            <a:lvl7pPr lvl="6" algn="ctr" rtl="0">
              <a:spcBef>
                <a:spcPts val="0"/>
              </a:spcBef>
              <a:spcAft>
                <a:spcPts val="0"/>
              </a:spcAft>
              <a:buClr>
                <a:schemeClr val="dk1"/>
              </a:buClr>
              <a:buSzPts val="6000"/>
              <a:buNone/>
              <a:defRPr sz="6000">
                <a:solidFill>
                  <a:schemeClr val="dk1"/>
                </a:solidFill>
              </a:defRPr>
            </a:lvl7pPr>
            <a:lvl8pPr lvl="7" algn="ctr" rtl="0">
              <a:spcBef>
                <a:spcPts val="0"/>
              </a:spcBef>
              <a:spcAft>
                <a:spcPts val="0"/>
              </a:spcAft>
              <a:buClr>
                <a:schemeClr val="dk1"/>
              </a:buClr>
              <a:buSzPts val="6000"/>
              <a:buNone/>
              <a:defRPr sz="6000">
                <a:solidFill>
                  <a:schemeClr val="dk1"/>
                </a:solidFill>
              </a:defRPr>
            </a:lvl8pPr>
            <a:lvl9pPr lvl="8" algn="ctr" rtl="0">
              <a:spcBef>
                <a:spcPts val="0"/>
              </a:spcBef>
              <a:spcAft>
                <a:spcPts val="0"/>
              </a:spcAft>
              <a:buClr>
                <a:schemeClr val="dk1"/>
              </a:buClr>
              <a:buSzPts val="6000"/>
              <a:buNone/>
              <a:defRPr sz="6000">
                <a:solidFill>
                  <a:schemeClr val="dk1"/>
                </a:solidFill>
              </a:defRPr>
            </a:lvl9pPr>
          </a:lstStyle>
          <a:p>
            <a:r>
              <a:t>xx%</a:t>
            </a:r>
          </a:p>
        </p:txBody>
      </p:sp>
      <p:sp>
        <p:nvSpPr>
          <p:cNvPr id="126" name="Google Shape;126;p19"/>
          <p:cNvSpPr/>
          <p:nvPr/>
        </p:nvSpPr>
        <p:spPr>
          <a:xfrm rot="10800000">
            <a:off x="-333525" y="2317575"/>
            <a:ext cx="3159600" cy="3159600"/>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 name="Google Shape;127;p19"/>
          <p:cNvPicPr preferRelativeResize="0"/>
          <p:nvPr/>
        </p:nvPicPr>
        <p:blipFill rotWithShape="1">
          <a:blip r:embed="rId3">
            <a:alphaModFix/>
          </a:blip>
          <a:srcRect/>
          <a:stretch/>
        </p:blipFill>
        <p:spPr>
          <a:xfrm>
            <a:off x="648283" y="3284471"/>
            <a:ext cx="1195824" cy="1193323"/>
          </a:xfrm>
          <a:prstGeom prst="rect">
            <a:avLst/>
          </a:prstGeom>
          <a:noFill/>
          <a:ln>
            <a:noFill/>
          </a:ln>
        </p:spPr>
      </p:pic>
      <p:sp>
        <p:nvSpPr>
          <p:cNvPr id="128" name="Google Shape;128;p19"/>
          <p:cNvSpPr/>
          <p:nvPr/>
        </p:nvSpPr>
        <p:spPr>
          <a:xfrm>
            <a:off x="5338563" y="155802"/>
            <a:ext cx="1082100" cy="1082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 name="Google Shape;129;p19"/>
          <p:cNvPicPr preferRelativeResize="0"/>
          <p:nvPr/>
        </p:nvPicPr>
        <p:blipFill rotWithShape="1">
          <a:blip r:embed="rId4">
            <a:alphaModFix/>
          </a:blip>
          <a:srcRect b="10"/>
          <a:stretch/>
        </p:blipFill>
        <p:spPr>
          <a:xfrm rot="10800000">
            <a:off x="5669750" y="506901"/>
            <a:ext cx="403575" cy="402724"/>
          </a:xfrm>
          <a:prstGeom prst="rect">
            <a:avLst/>
          </a:prstGeom>
          <a:noFill/>
          <a:ln>
            <a:noFill/>
          </a:ln>
        </p:spPr>
      </p:pic>
      <p:sp>
        <p:nvSpPr>
          <p:cNvPr id="130" name="Google Shape;130;p19"/>
          <p:cNvSpPr/>
          <p:nvPr/>
        </p:nvSpPr>
        <p:spPr>
          <a:xfrm>
            <a:off x="7861738" y="3885051"/>
            <a:ext cx="670800" cy="6708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19"/>
          <p:cNvPicPr preferRelativeResize="0"/>
          <p:nvPr/>
        </p:nvPicPr>
        <p:blipFill rotWithShape="1">
          <a:blip r:embed="rId4">
            <a:alphaModFix/>
          </a:blip>
          <a:srcRect b="10"/>
          <a:stretch/>
        </p:blipFill>
        <p:spPr>
          <a:xfrm rot="10800000">
            <a:off x="8067043" y="4102698"/>
            <a:ext cx="250178" cy="24965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numbers 1">
  <p:cSld name="CUSTOM_8_1_1_1">
    <p:bg>
      <p:bgPr>
        <a:blipFill>
          <a:blip r:embed="rId2">
            <a:alphaModFix/>
          </a:blip>
          <a:stretch>
            <a:fillRect/>
          </a:stretch>
        </a:blipFill>
        <a:effectLst/>
      </p:bgPr>
    </p:bg>
    <p:spTree>
      <p:nvGrpSpPr>
        <p:cNvPr id="1" name="Shape 132"/>
        <p:cNvGrpSpPr/>
        <p:nvPr/>
      </p:nvGrpSpPr>
      <p:grpSpPr>
        <a:xfrm>
          <a:off x="0" y="0"/>
          <a:ext cx="0" cy="0"/>
          <a:chOff x="0" y="0"/>
          <a:chExt cx="0" cy="0"/>
        </a:xfrm>
      </p:grpSpPr>
      <p:grpSp>
        <p:nvGrpSpPr>
          <p:cNvPr id="133" name="Google Shape;133;p20"/>
          <p:cNvGrpSpPr/>
          <p:nvPr/>
        </p:nvGrpSpPr>
        <p:grpSpPr>
          <a:xfrm>
            <a:off x="118950" y="-599425"/>
            <a:ext cx="9054450" cy="5850324"/>
            <a:chOff x="118950" y="-599425"/>
            <a:chExt cx="9054450" cy="5850324"/>
          </a:xfrm>
        </p:grpSpPr>
        <p:sp>
          <p:nvSpPr>
            <p:cNvPr id="134" name="Google Shape;134;p20"/>
            <p:cNvSpPr/>
            <p:nvPr/>
          </p:nvSpPr>
          <p:spPr>
            <a:xfrm>
              <a:off x="334131" y="3675599"/>
              <a:ext cx="1575300" cy="15753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118950" y="-599425"/>
              <a:ext cx="3429900" cy="34299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6" name="Google Shape;136;p20"/>
            <p:cNvPicPr preferRelativeResize="0"/>
            <p:nvPr/>
          </p:nvPicPr>
          <p:blipFill rotWithShape="1">
            <a:blip r:embed="rId3">
              <a:alphaModFix/>
            </a:blip>
            <a:srcRect b="10"/>
            <a:stretch/>
          </p:blipFill>
          <p:spPr>
            <a:xfrm rot="10800000">
              <a:off x="816266" y="4186721"/>
              <a:ext cx="587517" cy="586279"/>
            </a:xfrm>
            <a:prstGeom prst="rect">
              <a:avLst/>
            </a:prstGeom>
            <a:noFill/>
            <a:ln>
              <a:noFill/>
            </a:ln>
          </p:spPr>
        </p:pic>
        <p:pic>
          <p:nvPicPr>
            <p:cNvPr id="137" name="Google Shape;137;p20"/>
            <p:cNvPicPr preferRelativeResize="0"/>
            <p:nvPr/>
          </p:nvPicPr>
          <p:blipFill rotWithShape="1">
            <a:blip r:embed="rId4">
              <a:alphaModFix/>
            </a:blip>
            <a:srcRect/>
            <a:stretch/>
          </p:blipFill>
          <p:spPr>
            <a:xfrm rot="10800000">
              <a:off x="1087555" y="435337"/>
              <a:ext cx="1430530" cy="1427535"/>
            </a:xfrm>
            <a:prstGeom prst="rect">
              <a:avLst/>
            </a:prstGeom>
            <a:noFill/>
            <a:ln>
              <a:noFill/>
            </a:ln>
          </p:spPr>
        </p:pic>
        <p:pic>
          <p:nvPicPr>
            <p:cNvPr id="138" name="Google Shape;138;p20"/>
            <p:cNvPicPr preferRelativeResize="0"/>
            <p:nvPr/>
          </p:nvPicPr>
          <p:blipFill rotWithShape="1">
            <a:blip r:embed="rId5">
              <a:alphaModFix/>
            </a:blip>
            <a:srcRect l="47478" b="42213"/>
            <a:stretch/>
          </p:blipFill>
          <p:spPr>
            <a:xfrm flipH="1">
              <a:off x="7009400" y="2782068"/>
              <a:ext cx="2164000" cy="2376132"/>
            </a:xfrm>
            <a:prstGeom prst="rect">
              <a:avLst/>
            </a:prstGeom>
            <a:noFill/>
            <a:ln>
              <a:noFill/>
            </a:ln>
          </p:spPr>
        </p:pic>
      </p:grpSp>
      <p:sp>
        <p:nvSpPr>
          <p:cNvPr id="139" name="Google Shape;139;p20"/>
          <p:cNvSpPr txBox="1">
            <a:spLocks noGrp="1"/>
          </p:cNvSpPr>
          <p:nvPr>
            <p:ph type="title"/>
          </p:nvPr>
        </p:nvSpPr>
        <p:spPr>
          <a:xfrm flipH="1">
            <a:off x="2412300" y="2222475"/>
            <a:ext cx="4319400" cy="1621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4200"/>
              <a:buNone/>
              <a:defRPr>
                <a:solidFill>
                  <a:schemeClr val="dk1"/>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140" name="Google Shape;140;p20"/>
          <p:cNvSpPr txBox="1">
            <a:spLocks noGrp="1"/>
          </p:cNvSpPr>
          <p:nvPr>
            <p:ph type="subTitle" idx="1"/>
          </p:nvPr>
        </p:nvSpPr>
        <p:spPr>
          <a:xfrm flipH="1">
            <a:off x="2412300" y="3948300"/>
            <a:ext cx="43194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141" name="Google Shape;141;p20"/>
          <p:cNvSpPr txBox="1">
            <a:spLocks noGrp="1"/>
          </p:cNvSpPr>
          <p:nvPr>
            <p:ph type="title" idx="2" hasCustomPrompt="1"/>
          </p:nvPr>
        </p:nvSpPr>
        <p:spPr>
          <a:xfrm flipH="1">
            <a:off x="3548850" y="1081627"/>
            <a:ext cx="2046300" cy="114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6000">
                <a:solidFill>
                  <a:schemeClr val="dk1"/>
                </a:solidFill>
              </a:defRPr>
            </a:lvl1pPr>
            <a:lvl2pPr lvl="1"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
  <p:cSld name="CUSTOM_2_1">
    <p:bg>
      <p:bgPr>
        <a:blipFill>
          <a:blip r:embed="rId2">
            <a:alphaModFix/>
          </a:blip>
          <a:stretch>
            <a:fillRect/>
          </a:stretch>
        </a:blipFill>
        <a:effectLst/>
      </p:bgPr>
    </p:bg>
    <p:spTree>
      <p:nvGrpSpPr>
        <p:cNvPr id="1" name="Shape 142"/>
        <p:cNvGrpSpPr/>
        <p:nvPr/>
      </p:nvGrpSpPr>
      <p:grpSpPr>
        <a:xfrm>
          <a:off x="0" y="0"/>
          <a:ext cx="0" cy="0"/>
          <a:chOff x="0" y="0"/>
          <a:chExt cx="0" cy="0"/>
        </a:xfrm>
      </p:grpSpPr>
      <p:sp>
        <p:nvSpPr>
          <p:cNvPr id="143" name="Google Shape;143;p21"/>
          <p:cNvSpPr txBox="1">
            <a:spLocks noGrp="1"/>
          </p:cNvSpPr>
          <p:nvPr>
            <p:ph type="subTitle" idx="1"/>
          </p:nvPr>
        </p:nvSpPr>
        <p:spPr>
          <a:xfrm>
            <a:off x="720050" y="37876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4" name="Google Shape;144;p21"/>
          <p:cNvSpPr txBox="1">
            <a:spLocks noGrp="1"/>
          </p:cNvSpPr>
          <p:nvPr>
            <p:ph type="subTitle" idx="2"/>
          </p:nvPr>
        </p:nvSpPr>
        <p:spPr>
          <a:xfrm>
            <a:off x="3494960" y="37876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5" name="Google Shape;145;p21"/>
          <p:cNvSpPr txBox="1">
            <a:spLocks noGrp="1"/>
          </p:cNvSpPr>
          <p:nvPr>
            <p:ph type="subTitle" idx="3"/>
          </p:nvPr>
        </p:nvSpPr>
        <p:spPr>
          <a:xfrm>
            <a:off x="6279600" y="37876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6" name="Google Shape;146;p21"/>
          <p:cNvSpPr txBox="1">
            <a:spLocks noGrp="1"/>
          </p:cNvSpPr>
          <p:nvPr>
            <p:ph type="subTitle" idx="4"/>
          </p:nvPr>
        </p:nvSpPr>
        <p:spPr>
          <a:xfrm>
            <a:off x="720050" y="2155112"/>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7" name="Google Shape;147;p21"/>
          <p:cNvSpPr txBox="1">
            <a:spLocks noGrp="1"/>
          </p:cNvSpPr>
          <p:nvPr>
            <p:ph type="subTitle" idx="5"/>
          </p:nvPr>
        </p:nvSpPr>
        <p:spPr>
          <a:xfrm>
            <a:off x="3494960" y="2155112"/>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8" name="Google Shape;148;p21"/>
          <p:cNvSpPr txBox="1">
            <a:spLocks noGrp="1"/>
          </p:cNvSpPr>
          <p:nvPr>
            <p:ph type="subTitle" idx="6"/>
          </p:nvPr>
        </p:nvSpPr>
        <p:spPr>
          <a:xfrm>
            <a:off x="6279600" y="2155112"/>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defRPr>
            </a:lvl1pPr>
            <a:lvl2pPr lvl="1" algn="ctr" rtl="0">
              <a:lnSpc>
                <a:spcPct val="100000"/>
              </a:lnSpc>
              <a:spcBef>
                <a:spcPts val="1600"/>
              </a:spcBef>
              <a:spcAft>
                <a:spcPts val="0"/>
              </a:spcAft>
              <a:buNone/>
              <a:defRPr>
                <a:solidFill>
                  <a:schemeClr val="accent2"/>
                </a:solidFill>
              </a:defRPr>
            </a:lvl2pPr>
            <a:lvl3pPr lvl="2" algn="ctr" rtl="0">
              <a:lnSpc>
                <a:spcPct val="100000"/>
              </a:lnSpc>
              <a:spcBef>
                <a:spcPts val="1600"/>
              </a:spcBef>
              <a:spcAft>
                <a:spcPts val="0"/>
              </a:spcAft>
              <a:buNone/>
              <a:defRPr>
                <a:solidFill>
                  <a:schemeClr val="accent2"/>
                </a:solidFill>
              </a:defRPr>
            </a:lvl3pPr>
            <a:lvl4pPr lvl="3" algn="ctr" rtl="0">
              <a:lnSpc>
                <a:spcPct val="100000"/>
              </a:lnSpc>
              <a:spcBef>
                <a:spcPts val="1600"/>
              </a:spcBef>
              <a:spcAft>
                <a:spcPts val="0"/>
              </a:spcAft>
              <a:buNone/>
              <a:defRPr>
                <a:solidFill>
                  <a:schemeClr val="accent2"/>
                </a:solidFill>
              </a:defRPr>
            </a:lvl4pPr>
            <a:lvl5pPr lvl="4" algn="ctr" rtl="0">
              <a:lnSpc>
                <a:spcPct val="100000"/>
              </a:lnSpc>
              <a:spcBef>
                <a:spcPts val="1600"/>
              </a:spcBef>
              <a:spcAft>
                <a:spcPts val="0"/>
              </a:spcAft>
              <a:buNone/>
              <a:defRPr>
                <a:solidFill>
                  <a:schemeClr val="accent2"/>
                </a:solidFill>
              </a:defRPr>
            </a:lvl5pPr>
            <a:lvl6pPr lvl="5" algn="ctr" rtl="0">
              <a:lnSpc>
                <a:spcPct val="100000"/>
              </a:lnSpc>
              <a:spcBef>
                <a:spcPts val="1600"/>
              </a:spcBef>
              <a:spcAft>
                <a:spcPts val="0"/>
              </a:spcAft>
              <a:buNone/>
              <a:defRPr>
                <a:solidFill>
                  <a:schemeClr val="accent2"/>
                </a:solidFill>
              </a:defRPr>
            </a:lvl6pPr>
            <a:lvl7pPr lvl="6" algn="ctr" rtl="0">
              <a:lnSpc>
                <a:spcPct val="100000"/>
              </a:lnSpc>
              <a:spcBef>
                <a:spcPts val="1600"/>
              </a:spcBef>
              <a:spcAft>
                <a:spcPts val="0"/>
              </a:spcAft>
              <a:buNone/>
              <a:defRPr>
                <a:solidFill>
                  <a:schemeClr val="accent2"/>
                </a:solidFill>
              </a:defRPr>
            </a:lvl7pPr>
            <a:lvl8pPr lvl="7" algn="ctr" rtl="0">
              <a:lnSpc>
                <a:spcPct val="100000"/>
              </a:lnSpc>
              <a:spcBef>
                <a:spcPts val="1600"/>
              </a:spcBef>
              <a:spcAft>
                <a:spcPts val="0"/>
              </a:spcAft>
              <a:buNone/>
              <a:defRPr>
                <a:solidFill>
                  <a:schemeClr val="accent2"/>
                </a:solidFill>
              </a:defRPr>
            </a:lvl8pPr>
            <a:lvl9pPr lvl="8" algn="ctr" rtl="0">
              <a:lnSpc>
                <a:spcPct val="100000"/>
              </a:lnSpc>
              <a:spcBef>
                <a:spcPts val="1600"/>
              </a:spcBef>
              <a:spcAft>
                <a:spcPts val="1600"/>
              </a:spcAft>
              <a:buNone/>
              <a:defRPr>
                <a:solidFill>
                  <a:schemeClr val="accent2"/>
                </a:solidFill>
              </a:defRPr>
            </a:lvl9pPr>
          </a:lstStyle>
          <a:p>
            <a:endParaRPr/>
          </a:p>
        </p:txBody>
      </p:sp>
      <p:sp>
        <p:nvSpPr>
          <p:cNvPr id="149" name="Google Shape;149;p21"/>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24"/>
        <p:cNvGrpSpPr/>
        <p:nvPr/>
      </p:nvGrpSpPr>
      <p:grpSpPr>
        <a:xfrm>
          <a:off x="0" y="0"/>
          <a:ext cx="0" cy="0"/>
          <a:chOff x="0" y="0"/>
          <a:chExt cx="0" cy="0"/>
        </a:xfrm>
      </p:grpSpPr>
      <p:grpSp>
        <p:nvGrpSpPr>
          <p:cNvPr id="25" name="Google Shape;25;p3"/>
          <p:cNvGrpSpPr/>
          <p:nvPr/>
        </p:nvGrpSpPr>
        <p:grpSpPr>
          <a:xfrm>
            <a:off x="-58773" y="-36746"/>
            <a:ext cx="6154261" cy="5273433"/>
            <a:chOff x="-58773" y="-36746"/>
            <a:chExt cx="6154261" cy="5273433"/>
          </a:xfrm>
        </p:grpSpPr>
        <p:pic>
          <p:nvPicPr>
            <p:cNvPr id="26" name="Google Shape;26;p3"/>
            <p:cNvPicPr preferRelativeResize="0"/>
            <p:nvPr/>
          </p:nvPicPr>
          <p:blipFill rotWithShape="1">
            <a:blip r:embed="rId3">
              <a:alphaModFix/>
            </a:blip>
            <a:srcRect l="47478" b="42213"/>
            <a:stretch/>
          </p:blipFill>
          <p:spPr>
            <a:xfrm rot="10800000" flipH="1">
              <a:off x="-58773" y="-36746"/>
              <a:ext cx="3720675" cy="4085425"/>
            </a:xfrm>
            <a:prstGeom prst="rect">
              <a:avLst/>
            </a:prstGeom>
            <a:noFill/>
            <a:ln>
              <a:noFill/>
            </a:ln>
          </p:spPr>
        </p:pic>
        <p:sp>
          <p:nvSpPr>
            <p:cNvPr id="27" name="Google Shape;27;p3"/>
            <p:cNvSpPr/>
            <p:nvPr/>
          </p:nvSpPr>
          <p:spPr>
            <a:xfrm rot="10800000">
              <a:off x="1836954" y="3263921"/>
              <a:ext cx="1972491" cy="1972766"/>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3"/>
            <p:cNvPicPr preferRelativeResize="0"/>
            <p:nvPr/>
          </p:nvPicPr>
          <p:blipFill rotWithShape="1">
            <a:blip r:embed="rId4">
              <a:alphaModFix/>
            </a:blip>
            <a:srcRect l="9"/>
            <a:stretch/>
          </p:blipFill>
          <p:spPr>
            <a:xfrm rot="10800000">
              <a:off x="2251369" y="3625590"/>
              <a:ext cx="1195819" cy="1193481"/>
            </a:xfrm>
            <a:prstGeom prst="rect">
              <a:avLst/>
            </a:prstGeom>
            <a:noFill/>
            <a:ln>
              <a:noFill/>
            </a:ln>
          </p:spPr>
        </p:pic>
        <p:sp>
          <p:nvSpPr>
            <p:cNvPr id="29" name="Google Shape;29;p3"/>
            <p:cNvSpPr/>
            <p:nvPr/>
          </p:nvSpPr>
          <p:spPr>
            <a:xfrm>
              <a:off x="5013388" y="185377"/>
              <a:ext cx="1082100" cy="1082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 name="Google Shape;30;p3"/>
            <p:cNvPicPr preferRelativeResize="0"/>
            <p:nvPr/>
          </p:nvPicPr>
          <p:blipFill rotWithShape="1">
            <a:blip r:embed="rId5">
              <a:alphaModFix/>
            </a:blip>
            <a:srcRect b="10"/>
            <a:stretch/>
          </p:blipFill>
          <p:spPr>
            <a:xfrm rot="10800000">
              <a:off x="5344575" y="536475"/>
              <a:ext cx="403575" cy="402725"/>
            </a:xfrm>
            <a:prstGeom prst="rect">
              <a:avLst/>
            </a:prstGeom>
            <a:noFill/>
            <a:ln>
              <a:noFill/>
            </a:ln>
          </p:spPr>
        </p:pic>
      </p:grpSp>
      <p:sp>
        <p:nvSpPr>
          <p:cNvPr id="31" name="Google Shape;31;p3"/>
          <p:cNvSpPr txBox="1">
            <a:spLocks noGrp="1"/>
          </p:cNvSpPr>
          <p:nvPr>
            <p:ph type="title"/>
          </p:nvPr>
        </p:nvSpPr>
        <p:spPr>
          <a:xfrm flipH="1">
            <a:off x="4103150" y="2222475"/>
            <a:ext cx="4319400" cy="1621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4200"/>
              <a:buNone/>
              <a:defRPr>
                <a:solidFill>
                  <a:schemeClr val="dk1"/>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32" name="Google Shape;32;p3"/>
          <p:cNvSpPr txBox="1">
            <a:spLocks noGrp="1"/>
          </p:cNvSpPr>
          <p:nvPr>
            <p:ph type="subTitle" idx="1"/>
          </p:nvPr>
        </p:nvSpPr>
        <p:spPr>
          <a:xfrm flipH="1">
            <a:off x="4103150" y="3948300"/>
            <a:ext cx="4319400" cy="39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33" name="Google Shape;33;p3"/>
          <p:cNvSpPr txBox="1">
            <a:spLocks noGrp="1"/>
          </p:cNvSpPr>
          <p:nvPr>
            <p:ph type="title" idx="2" hasCustomPrompt="1"/>
          </p:nvPr>
        </p:nvSpPr>
        <p:spPr>
          <a:xfrm flipH="1">
            <a:off x="6376250" y="1081627"/>
            <a:ext cx="2046300" cy="1147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6000">
                <a:solidFill>
                  <a:schemeClr val="dk1"/>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
  <p:cSld name="CUSTOM_1_1_1">
    <p:bg>
      <p:bgPr>
        <a:blipFill>
          <a:blip r:embed="rId2">
            <a:alphaModFix/>
          </a:blip>
          <a:stretch>
            <a:fillRect/>
          </a:stretch>
        </a:blipFill>
        <a:effectLst/>
      </p:bgPr>
    </p:bg>
    <p:spTree>
      <p:nvGrpSpPr>
        <p:cNvPr id="1" name="Shape 150"/>
        <p:cNvGrpSpPr/>
        <p:nvPr/>
      </p:nvGrpSpPr>
      <p:grpSpPr>
        <a:xfrm>
          <a:off x="0" y="0"/>
          <a:ext cx="0" cy="0"/>
          <a:chOff x="0" y="0"/>
          <a:chExt cx="0" cy="0"/>
        </a:xfrm>
      </p:grpSpPr>
      <p:sp>
        <p:nvSpPr>
          <p:cNvPr id="151" name="Google Shape;151;p22"/>
          <p:cNvSpPr txBox="1">
            <a:spLocks noGrp="1"/>
          </p:cNvSpPr>
          <p:nvPr>
            <p:ph type="subTitle" idx="1"/>
          </p:nvPr>
        </p:nvSpPr>
        <p:spPr>
          <a:xfrm>
            <a:off x="730000" y="1669475"/>
            <a:ext cx="34740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a:latin typeface="Saira Semi Condensed"/>
                <a:ea typeface="Saira Semi Condensed"/>
                <a:cs typeface="Saira Semi Condensed"/>
                <a:sym typeface="Saira Semi Condensed"/>
              </a:defRPr>
            </a:lvl1pPr>
            <a:lvl2pPr lvl="1" algn="ctr" rtl="0">
              <a:lnSpc>
                <a:spcPct val="100000"/>
              </a:lnSpc>
              <a:spcBef>
                <a:spcPts val="1600"/>
              </a:spcBef>
              <a:spcAft>
                <a:spcPts val="0"/>
              </a:spcAft>
              <a:buNone/>
              <a:defRPr sz="2400">
                <a:latin typeface="Saira Semi Condensed"/>
                <a:ea typeface="Saira Semi Condensed"/>
                <a:cs typeface="Saira Semi Condensed"/>
                <a:sym typeface="Saira Semi Condensed"/>
              </a:defRPr>
            </a:lvl2pPr>
            <a:lvl3pPr lvl="2" algn="ctr" rtl="0">
              <a:lnSpc>
                <a:spcPct val="100000"/>
              </a:lnSpc>
              <a:spcBef>
                <a:spcPts val="1600"/>
              </a:spcBef>
              <a:spcAft>
                <a:spcPts val="0"/>
              </a:spcAft>
              <a:buNone/>
              <a:defRPr sz="2400">
                <a:latin typeface="Saira Semi Condensed"/>
                <a:ea typeface="Saira Semi Condensed"/>
                <a:cs typeface="Saira Semi Condensed"/>
                <a:sym typeface="Saira Semi Condensed"/>
              </a:defRPr>
            </a:lvl3pPr>
            <a:lvl4pPr lvl="3" algn="ctr" rtl="0">
              <a:lnSpc>
                <a:spcPct val="100000"/>
              </a:lnSpc>
              <a:spcBef>
                <a:spcPts val="1600"/>
              </a:spcBef>
              <a:spcAft>
                <a:spcPts val="0"/>
              </a:spcAft>
              <a:buNone/>
              <a:defRPr sz="2400">
                <a:latin typeface="Saira Semi Condensed"/>
                <a:ea typeface="Saira Semi Condensed"/>
                <a:cs typeface="Saira Semi Condensed"/>
                <a:sym typeface="Saira Semi Condensed"/>
              </a:defRPr>
            </a:lvl4pPr>
            <a:lvl5pPr lvl="4" algn="ctr" rtl="0">
              <a:lnSpc>
                <a:spcPct val="100000"/>
              </a:lnSpc>
              <a:spcBef>
                <a:spcPts val="1600"/>
              </a:spcBef>
              <a:spcAft>
                <a:spcPts val="0"/>
              </a:spcAft>
              <a:buNone/>
              <a:defRPr sz="2400">
                <a:latin typeface="Saira Semi Condensed"/>
                <a:ea typeface="Saira Semi Condensed"/>
                <a:cs typeface="Saira Semi Condensed"/>
                <a:sym typeface="Saira Semi Condensed"/>
              </a:defRPr>
            </a:lvl5pPr>
            <a:lvl6pPr lvl="5" algn="ctr" rtl="0">
              <a:lnSpc>
                <a:spcPct val="100000"/>
              </a:lnSpc>
              <a:spcBef>
                <a:spcPts val="1600"/>
              </a:spcBef>
              <a:spcAft>
                <a:spcPts val="0"/>
              </a:spcAft>
              <a:buNone/>
              <a:defRPr sz="2400">
                <a:latin typeface="Saira Semi Condensed"/>
                <a:ea typeface="Saira Semi Condensed"/>
                <a:cs typeface="Saira Semi Condensed"/>
                <a:sym typeface="Saira Semi Condensed"/>
              </a:defRPr>
            </a:lvl6pPr>
            <a:lvl7pPr lvl="6" algn="ctr" rtl="0">
              <a:lnSpc>
                <a:spcPct val="100000"/>
              </a:lnSpc>
              <a:spcBef>
                <a:spcPts val="1600"/>
              </a:spcBef>
              <a:spcAft>
                <a:spcPts val="0"/>
              </a:spcAft>
              <a:buNone/>
              <a:defRPr sz="2400">
                <a:latin typeface="Saira Semi Condensed"/>
                <a:ea typeface="Saira Semi Condensed"/>
                <a:cs typeface="Saira Semi Condensed"/>
                <a:sym typeface="Saira Semi Condensed"/>
              </a:defRPr>
            </a:lvl7pPr>
            <a:lvl8pPr lvl="7" algn="ctr" rtl="0">
              <a:lnSpc>
                <a:spcPct val="100000"/>
              </a:lnSpc>
              <a:spcBef>
                <a:spcPts val="1600"/>
              </a:spcBef>
              <a:spcAft>
                <a:spcPts val="0"/>
              </a:spcAft>
              <a:buNone/>
              <a:defRPr sz="2400">
                <a:latin typeface="Saira Semi Condensed"/>
                <a:ea typeface="Saira Semi Condensed"/>
                <a:cs typeface="Saira Semi Condensed"/>
                <a:sym typeface="Saira Semi Condensed"/>
              </a:defRPr>
            </a:lvl8pPr>
            <a:lvl9pPr lvl="8" algn="ctr" rtl="0">
              <a:lnSpc>
                <a:spcPct val="100000"/>
              </a:lnSpc>
              <a:spcBef>
                <a:spcPts val="1600"/>
              </a:spcBef>
              <a:spcAft>
                <a:spcPts val="1600"/>
              </a:spcAft>
              <a:buNone/>
              <a:defRPr sz="2400">
                <a:latin typeface="Saira Semi Condensed"/>
                <a:ea typeface="Saira Semi Condensed"/>
                <a:cs typeface="Saira Semi Condensed"/>
                <a:sym typeface="Saira Semi Condensed"/>
              </a:defRPr>
            </a:lvl9pPr>
          </a:lstStyle>
          <a:p>
            <a:endParaRPr/>
          </a:p>
        </p:txBody>
      </p:sp>
      <p:sp>
        <p:nvSpPr>
          <p:cNvPr id="152" name="Google Shape;152;p22"/>
          <p:cNvSpPr txBox="1">
            <a:spLocks noGrp="1"/>
          </p:cNvSpPr>
          <p:nvPr>
            <p:ph type="subTitle" idx="2"/>
          </p:nvPr>
        </p:nvSpPr>
        <p:spPr>
          <a:xfrm>
            <a:off x="4956911" y="1669475"/>
            <a:ext cx="34740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a:latin typeface="Saira Semi Condensed"/>
                <a:ea typeface="Saira Semi Condensed"/>
                <a:cs typeface="Saira Semi Condensed"/>
                <a:sym typeface="Saira Semi Condensed"/>
              </a:defRPr>
            </a:lvl1pPr>
            <a:lvl2pPr lvl="1" algn="ctr" rtl="0">
              <a:lnSpc>
                <a:spcPct val="100000"/>
              </a:lnSpc>
              <a:spcBef>
                <a:spcPts val="1600"/>
              </a:spcBef>
              <a:spcAft>
                <a:spcPts val="0"/>
              </a:spcAft>
              <a:buNone/>
              <a:defRPr sz="2400">
                <a:latin typeface="Saira Semi Condensed"/>
                <a:ea typeface="Saira Semi Condensed"/>
                <a:cs typeface="Saira Semi Condensed"/>
                <a:sym typeface="Saira Semi Condensed"/>
              </a:defRPr>
            </a:lvl2pPr>
            <a:lvl3pPr lvl="2" algn="ctr" rtl="0">
              <a:lnSpc>
                <a:spcPct val="100000"/>
              </a:lnSpc>
              <a:spcBef>
                <a:spcPts val="1600"/>
              </a:spcBef>
              <a:spcAft>
                <a:spcPts val="0"/>
              </a:spcAft>
              <a:buNone/>
              <a:defRPr sz="2400">
                <a:latin typeface="Saira Semi Condensed"/>
                <a:ea typeface="Saira Semi Condensed"/>
                <a:cs typeface="Saira Semi Condensed"/>
                <a:sym typeface="Saira Semi Condensed"/>
              </a:defRPr>
            </a:lvl3pPr>
            <a:lvl4pPr lvl="3" algn="ctr" rtl="0">
              <a:lnSpc>
                <a:spcPct val="100000"/>
              </a:lnSpc>
              <a:spcBef>
                <a:spcPts val="1600"/>
              </a:spcBef>
              <a:spcAft>
                <a:spcPts val="0"/>
              </a:spcAft>
              <a:buNone/>
              <a:defRPr sz="2400">
                <a:latin typeface="Saira Semi Condensed"/>
                <a:ea typeface="Saira Semi Condensed"/>
                <a:cs typeface="Saira Semi Condensed"/>
                <a:sym typeface="Saira Semi Condensed"/>
              </a:defRPr>
            </a:lvl4pPr>
            <a:lvl5pPr lvl="4" algn="ctr" rtl="0">
              <a:lnSpc>
                <a:spcPct val="100000"/>
              </a:lnSpc>
              <a:spcBef>
                <a:spcPts val="1600"/>
              </a:spcBef>
              <a:spcAft>
                <a:spcPts val="0"/>
              </a:spcAft>
              <a:buNone/>
              <a:defRPr sz="2400">
                <a:latin typeface="Saira Semi Condensed"/>
                <a:ea typeface="Saira Semi Condensed"/>
                <a:cs typeface="Saira Semi Condensed"/>
                <a:sym typeface="Saira Semi Condensed"/>
              </a:defRPr>
            </a:lvl5pPr>
            <a:lvl6pPr lvl="5" algn="ctr" rtl="0">
              <a:lnSpc>
                <a:spcPct val="100000"/>
              </a:lnSpc>
              <a:spcBef>
                <a:spcPts val="1600"/>
              </a:spcBef>
              <a:spcAft>
                <a:spcPts val="0"/>
              </a:spcAft>
              <a:buNone/>
              <a:defRPr sz="2400">
                <a:latin typeface="Saira Semi Condensed"/>
                <a:ea typeface="Saira Semi Condensed"/>
                <a:cs typeface="Saira Semi Condensed"/>
                <a:sym typeface="Saira Semi Condensed"/>
              </a:defRPr>
            </a:lvl6pPr>
            <a:lvl7pPr lvl="6" algn="ctr" rtl="0">
              <a:lnSpc>
                <a:spcPct val="100000"/>
              </a:lnSpc>
              <a:spcBef>
                <a:spcPts val="1600"/>
              </a:spcBef>
              <a:spcAft>
                <a:spcPts val="0"/>
              </a:spcAft>
              <a:buNone/>
              <a:defRPr sz="2400">
                <a:latin typeface="Saira Semi Condensed"/>
                <a:ea typeface="Saira Semi Condensed"/>
                <a:cs typeface="Saira Semi Condensed"/>
                <a:sym typeface="Saira Semi Condensed"/>
              </a:defRPr>
            </a:lvl7pPr>
            <a:lvl8pPr lvl="7" algn="ctr" rtl="0">
              <a:lnSpc>
                <a:spcPct val="100000"/>
              </a:lnSpc>
              <a:spcBef>
                <a:spcPts val="1600"/>
              </a:spcBef>
              <a:spcAft>
                <a:spcPts val="0"/>
              </a:spcAft>
              <a:buNone/>
              <a:defRPr sz="2400">
                <a:latin typeface="Saira Semi Condensed"/>
                <a:ea typeface="Saira Semi Condensed"/>
                <a:cs typeface="Saira Semi Condensed"/>
                <a:sym typeface="Saira Semi Condensed"/>
              </a:defRPr>
            </a:lvl8pPr>
            <a:lvl9pPr lvl="8" algn="ctr" rtl="0">
              <a:lnSpc>
                <a:spcPct val="100000"/>
              </a:lnSpc>
              <a:spcBef>
                <a:spcPts val="1600"/>
              </a:spcBef>
              <a:spcAft>
                <a:spcPts val="1600"/>
              </a:spcAft>
              <a:buNone/>
              <a:defRPr sz="2400">
                <a:latin typeface="Saira Semi Condensed"/>
                <a:ea typeface="Saira Semi Condensed"/>
                <a:cs typeface="Saira Semi Condensed"/>
                <a:sym typeface="Saira Semi Condensed"/>
              </a:defRPr>
            </a:lvl9pPr>
          </a:lstStyle>
          <a:p>
            <a:endParaRPr/>
          </a:p>
        </p:txBody>
      </p:sp>
      <p:sp>
        <p:nvSpPr>
          <p:cNvPr id="153" name="Google Shape;153;p22"/>
          <p:cNvSpPr txBox="1">
            <a:spLocks noGrp="1"/>
          </p:cNvSpPr>
          <p:nvPr>
            <p:ph type="subTitle" idx="3"/>
          </p:nvPr>
        </p:nvSpPr>
        <p:spPr>
          <a:xfrm>
            <a:off x="730050" y="2157029"/>
            <a:ext cx="34740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54" name="Google Shape;154;p22"/>
          <p:cNvSpPr txBox="1">
            <a:spLocks noGrp="1"/>
          </p:cNvSpPr>
          <p:nvPr>
            <p:ph type="subTitle" idx="4"/>
          </p:nvPr>
        </p:nvSpPr>
        <p:spPr>
          <a:xfrm>
            <a:off x="4956853" y="2157029"/>
            <a:ext cx="34740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55" name="Google Shape;155;p22"/>
          <p:cNvSpPr txBox="1">
            <a:spLocks noGrp="1"/>
          </p:cNvSpPr>
          <p:nvPr>
            <p:ph type="subTitle" idx="5"/>
          </p:nvPr>
        </p:nvSpPr>
        <p:spPr>
          <a:xfrm>
            <a:off x="730000" y="3263591"/>
            <a:ext cx="34740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a:latin typeface="Saira Semi Condensed"/>
                <a:ea typeface="Saira Semi Condensed"/>
                <a:cs typeface="Saira Semi Condensed"/>
                <a:sym typeface="Saira Semi Condensed"/>
              </a:defRPr>
            </a:lvl1pPr>
            <a:lvl2pPr lvl="1" algn="ctr" rtl="0">
              <a:lnSpc>
                <a:spcPct val="100000"/>
              </a:lnSpc>
              <a:spcBef>
                <a:spcPts val="1600"/>
              </a:spcBef>
              <a:spcAft>
                <a:spcPts val="0"/>
              </a:spcAft>
              <a:buNone/>
              <a:defRPr sz="2400">
                <a:latin typeface="Saira Semi Condensed"/>
                <a:ea typeface="Saira Semi Condensed"/>
                <a:cs typeface="Saira Semi Condensed"/>
                <a:sym typeface="Saira Semi Condensed"/>
              </a:defRPr>
            </a:lvl2pPr>
            <a:lvl3pPr lvl="2" algn="ctr" rtl="0">
              <a:lnSpc>
                <a:spcPct val="100000"/>
              </a:lnSpc>
              <a:spcBef>
                <a:spcPts val="1600"/>
              </a:spcBef>
              <a:spcAft>
                <a:spcPts val="0"/>
              </a:spcAft>
              <a:buNone/>
              <a:defRPr sz="2400">
                <a:latin typeface="Saira Semi Condensed"/>
                <a:ea typeface="Saira Semi Condensed"/>
                <a:cs typeface="Saira Semi Condensed"/>
                <a:sym typeface="Saira Semi Condensed"/>
              </a:defRPr>
            </a:lvl3pPr>
            <a:lvl4pPr lvl="3" algn="ctr" rtl="0">
              <a:lnSpc>
                <a:spcPct val="100000"/>
              </a:lnSpc>
              <a:spcBef>
                <a:spcPts val="1600"/>
              </a:spcBef>
              <a:spcAft>
                <a:spcPts val="0"/>
              </a:spcAft>
              <a:buNone/>
              <a:defRPr sz="2400">
                <a:latin typeface="Saira Semi Condensed"/>
                <a:ea typeface="Saira Semi Condensed"/>
                <a:cs typeface="Saira Semi Condensed"/>
                <a:sym typeface="Saira Semi Condensed"/>
              </a:defRPr>
            </a:lvl4pPr>
            <a:lvl5pPr lvl="4" algn="ctr" rtl="0">
              <a:lnSpc>
                <a:spcPct val="100000"/>
              </a:lnSpc>
              <a:spcBef>
                <a:spcPts val="1600"/>
              </a:spcBef>
              <a:spcAft>
                <a:spcPts val="0"/>
              </a:spcAft>
              <a:buNone/>
              <a:defRPr sz="2400">
                <a:latin typeface="Saira Semi Condensed"/>
                <a:ea typeface="Saira Semi Condensed"/>
                <a:cs typeface="Saira Semi Condensed"/>
                <a:sym typeface="Saira Semi Condensed"/>
              </a:defRPr>
            </a:lvl5pPr>
            <a:lvl6pPr lvl="5" algn="ctr" rtl="0">
              <a:lnSpc>
                <a:spcPct val="100000"/>
              </a:lnSpc>
              <a:spcBef>
                <a:spcPts val="1600"/>
              </a:spcBef>
              <a:spcAft>
                <a:spcPts val="0"/>
              </a:spcAft>
              <a:buNone/>
              <a:defRPr sz="2400">
                <a:latin typeface="Saira Semi Condensed"/>
                <a:ea typeface="Saira Semi Condensed"/>
                <a:cs typeface="Saira Semi Condensed"/>
                <a:sym typeface="Saira Semi Condensed"/>
              </a:defRPr>
            </a:lvl6pPr>
            <a:lvl7pPr lvl="6" algn="ctr" rtl="0">
              <a:lnSpc>
                <a:spcPct val="100000"/>
              </a:lnSpc>
              <a:spcBef>
                <a:spcPts val="1600"/>
              </a:spcBef>
              <a:spcAft>
                <a:spcPts val="0"/>
              </a:spcAft>
              <a:buNone/>
              <a:defRPr sz="2400">
                <a:latin typeface="Saira Semi Condensed"/>
                <a:ea typeface="Saira Semi Condensed"/>
                <a:cs typeface="Saira Semi Condensed"/>
                <a:sym typeface="Saira Semi Condensed"/>
              </a:defRPr>
            </a:lvl7pPr>
            <a:lvl8pPr lvl="7" algn="ctr" rtl="0">
              <a:lnSpc>
                <a:spcPct val="100000"/>
              </a:lnSpc>
              <a:spcBef>
                <a:spcPts val="1600"/>
              </a:spcBef>
              <a:spcAft>
                <a:spcPts val="0"/>
              </a:spcAft>
              <a:buNone/>
              <a:defRPr sz="2400">
                <a:latin typeface="Saira Semi Condensed"/>
                <a:ea typeface="Saira Semi Condensed"/>
                <a:cs typeface="Saira Semi Condensed"/>
                <a:sym typeface="Saira Semi Condensed"/>
              </a:defRPr>
            </a:lvl8pPr>
            <a:lvl9pPr lvl="8" algn="ctr" rtl="0">
              <a:lnSpc>
                <a:spcPct val="100000"/>
              </a:lnSpc>
              <a:spcBef>
                <a:spcPts val="1600"/>
              </a:spcBef>
              <a:spcAft>
                <a:spcPts val="1600"/>
              </a:spcAft>
              <a:buNone/>
              <a:defRPr sz="2400">
                <a:latin typeface="Saira Semi Condensed"/>
                <a:ea typeface="Saira Semi Condensed"/>
                <a:cs typeface="Saira Semi Condensed"/>
                <a:sym typeface="Saira Semi Condensed"/>
              </a:defRPr>
            </a:lvl9pPr>
          </a:lstStyle>
          <a:p>
            <a:endParaRPr/>
          </a:p>
        </p:txBody>
      </p:sp>
      <p:sp>
        <p:nvSpPr>
          <p:cNvPr id="156" name="Google Shape;156;p22"/>
          <p:cNvSpPr txBox="1">
            <a:spLocks noGrp="1"/>
          </p:cNvSpPr>
          <p:nvPr>
            <p:ph type="subTitle" idx="6"/>
          </p:nvPr>
        </p:nvSpPr>
        <p:spPr>
          <a:xfrm>
            <a:off x="4956910" y="3263584"/>
            <a:ext cx="34740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a:latin typeface="Saira Semi Condensed"/>
                <a:ea typeface="Saira Semi Condensed"/>
                <a:cs typeface="Saira Semi Condensed"/>
                <a:sym typeface="Saira Semi Condensed"/>
              </a:defRPr>
            </a:lvl1pPr>
            <a:lvl2pPr lvl="1" algn="ctr" rtl="0">
              <a:lnSpc>
                <a:spcPct val="100000"/>
              </a:lnSpc>
              <a:spcBef>
                <a:spcPts val="1600"/>
              </a:spcBef>
              <a:spcAft>
                <a:spcPts val="0"/>
              </a:spcAft>
              <a:buNone/>
              <a:defRPr sz="2400">
                <a:latin typeface="Saira Semi Condensed"/>
                <a:ea typeface="Saira Semi Condensed"/>
                <a:cs typeface="Saira Semi Condensed"/>
                <a:sym typeface="Saira Semi Condensed"/>
              </a:defRPr>
            </a:lvl2pPr>
            <a:lvl3pPr lvl="2" algn="ctr" rtl="0">
              <a:lnSpc>
                <a:spcPct val="100000"/>
              </a:lnSpc>
              <a:spcBef>
                <a:spcPts val="1600"/>
              </a:spcBef>
              <a:spcAft>
                <a:spcPts val="0"/>
              </a:spcAft>
              <a:buNone/>
              <a:defRPr sz="2400">
                <a:latin typeface="Saira Semi Condensed"/>
                <a:ea typeface="Saira Semi Condensed"/>
                <a:cs typeface="Saira Semi Condensed"/>
                <a:sym typeface="Saira Semi Condensed"/>
              </a:defRPr>
            </a:lvl3pPr>
            <a:lvl4pPr lvl="3" algn="ctr" rtl="0">
              <a:lnSpc>
                <a:spcPct val="100000"/>
              </a:lnSpc>
              <a:spcBef>
                <a:spcPts val="1600"/>
              </a:spcBef>
              <a:spcAft>
                <a:spcPts val="0"/>
              </a:spcAft>
              <a:buNone/>
              <a:defRPr sz="2400">
                <a:latin typeface="Saira Semi Condensed"/>
                <a:ea typeface="Saira Semi Condensed"/>
                <a:cs typeface="Saira Semi Condensed"/>
                <a:sym typeface="Saira Semi Condensed"/>
              </a:defRPr>
            </a:lvl4pPr>
            <a:lvl5pPr lvl="4" algn="ctr" rtl="0">
              <a:lnSpc>
                <a:spcPct val="100000"/>
              </a:lnSpc>
              <a:spcBef>
                <a:spcPts val="1600"/>
              </a:spcBef>
              <a:spcAft>
                <a:spcPts val="0"/>
              </a:spcAft>
              <a:buNone/>
              <a:defRPr sz="2400">
                <a:latin typeface="Saira Semi Condensed"/>
                <a:ea typeface="Saira Semi Condensed"/>
                <a:cs typeface="Saira Semi Condensed"/>
                <a:sym typeface="Saira Semi Condensed"/>
              </a:defRPr>
            </a:lvl5pPr>
            <a:lvl6pPr lvl="5" algn="ctr" rtl="0">
              <a:lnSpc>
                <a:spcPct val="100000"/>
              </a:lnSpc>
              <a:spcBef>
                <a:spcPts val="1600"/>
              </a:spcBef>
              <a:spcAft>
                <a:spcPts val="0"/>
              </a:spcAft>
              <a:buNone/>
              <a:defRPr sz="2400">
                <a:latin typeface="Saira Semi Condensed"/>
                <a:ea typeface="Saira Semi Condensed"/>
                <a:cs typeface="Saira Semi Condensed"/>
                <a:sym typeface="Saira Semi Condensed"/>
              </a:defRPr>
            </a:lvl6pPr>
            <a:lvl7pPr lvl="6" algn="ctr" rtl="0">
              <a:lnSpc>
                <a:spcPct val="100000"/>
              </a:lnSpc>
              <a:spcBef>
                <a:spcPts val="1600"/>
              </a:spcBef>
              <a:spcAft>
                <a:spcPts val="0"/>
              </a:spcAft>
              <a:buNone/>
              <a:defRPr sz="2400">
                <a:latin typeface="Saira Semi Condensed"/>
                <a:ea typeface="Saira Semi Condensed"/>
                <a:cs typeface="Saira Semi Condensed"/>
                <a:sym typeface="Saira Semi Condensed"/>
              </a:defRPr>
            </a:lvl7pPr>
            <a:lvl8pPr lvl="7" algn="ctr" rtl="0">
              <a:lnSpc>
                <a:spcPct val="100000"/>
              </a:lnSpc>
              <a:spcBef>
                <a:spcPts val="1600"/>
              </a:spcBef>
              <a:spcAft>
                <a:spcPts val="0"/>
              </a:spcAft>
              <a:buNone/>
              <a:defRPr sz="2400">
                <a:latin typeface="Saira Semi Condensed"/>
                <a:ea typeface="Saira Semi Condensed"/>
                <a:cs typeface="Saira Semi Condensed"/>
                <a:sym typeface="Saira Semi Condensed"/>
              </a:defRPr>
            </a:lvl8pPr>
            <a:lvl9pPr lvl="8" algn="ctr" rtl="0">
              <a:lnSpc>
                <a:spcPct val="100000"/>
              </a:lnSpc>
              <a:spcBef>
                <a:spcPts val="1600"/>
              </a:spcBef>
              <a:spcAft>
                <a:spcPts val="1600"/>
              </a:spcAft>
              <a:buNone/>
              <a:defRPr sz="2400">
                <a:latin typeface="Saira Semi Condensed"/>
                <a:ea typeface="Saira Semi Condensed"/>
                <a:cs typeface="Saira Semi Condensed"/>
                <a:sym typeface="Saira Semi Condensed"/>
              </a:defRPr>
            </a:lvl9pPr>
          </a:lstStyle>
          <a:p>
            <a:endParaRPr/>
          </a:p>
        </p:txBody>
      </p:sp>
      <p:sp>
        <p:nvSpPr>
          <p:cNvPr id="157" name="Google Shape;157;p22"/>
          <p:cNvSpPr txBox="1">
            <a:spLocks noGrp="1"/>
          </p:cNvSpPr>
          <p:nvPr>
            <p:ph type="subTitle" idx="7"/>
          </p:nvPr>
        </p:nvSpPr>
        <p:spPr>
          <a:xfrm>
            <a:off x="730050" y="3751125"/>
            <a:ext cx="34740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58" name="Google Shape;158;p22"/>
          <p:cNvSpPr txBox="1">
            <a:spLocks noGrp="1"/>
          </p:cNvSpPr>
          <p:nvPr>
            <p:ph type="subTitle" idx="8"/>
          </p:nvPr>
        </p:nvSpPr>
        <p:spPr>
          <a:xfrm>
            <a:off x="4956853" y="3751125"/>
            <a:ext cx="34740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2"/>
                </a:solidFill>
              </a:defRPr>
            </a:lvl1pPr>
            <a:lvl2pPr lvl="1" algn="ctr" rtl="0">
              <a:lnSpc>
                <a:spcPct val="100000"/>
              </a:lnSpc>
              <a:spcBef>
                <a:spcPts val="1600"/>
              </a:spcBef>
              <a:spcAft>
                <a:spcPts val="0"/>
              </a:spcAft>
              <a:buNone/>
              <a:defRPr sz="1400">
                <a:solidFill>
                  <a:schemeClr val="accent2"/>
                </a:solidFill>
              </a:defRPr>
            </a:lvl2pPr>
            <a:lvl3pPr lvl="2" algn="ctr" rtl="0">
              <a:lnSpc>
                <a:spcPct val="100000"/>
              </a:lnSpc>
              <a:spcBef>
                <a:spcPts val="1600"/>
              </a:spcBef>
              <a:spcAft>
                <a:spcPts val="0"/>
              </a:spcAft>
              <a:buNone/>
              <a:defRPr sz="1400">
                <a:solidFill>
                  <a:schemeClr val="accent2"/>
                </a:solidFill>
              </a:defRPr>
            </a:lvl3pPr>
            <a:lvl4pPr lvl="3" algn="ctr" rtl="0">
              <a:lnSpc>
                <a:spcPct val="100000"/>
              </a:lnSpc>
              <a:spcBef>
                <a:spcPts val="1600"/>
              </a:spcBef>
              <a:spcAft>
                <a:spcPts val="0"/>
              </a:spcAft>
              <a:buNone/>
              <a:defRPr sz="1400">
                <a:solidFill>
                  <a:schemeClr val="accent2"/>
                </a:solidFill>
              </a:defRPr>
            </a:lvl4pPr>
            <a:lvl5pPr lvl="4" algn="ctr" rtl="0">
              <a:lnSpc>
                <a:spcPct val="100000"/>
              </a:lnSpc>
              <a:spcBef>
                <a:spcPts val="1600"/>
              </a:spcBef>
              <a:spcAft>
                <a:spcPts val="0"/>
              </a:spcAft>
              <a:buNone/>
              <a:defRPr sz="1400">
                <a:solidFill>
                  <a:schemeClr val="accent2"/>
                </a:solidFill>
              </a:defRPr>
            </a:lvl5pPr>
            <a:lvl6pPr lvl="5" algn="ctr" rtl="0">
              <a:lnSpc>
                <a:spcPct val="100000"/>
              </a:lnSpc>
              <a:spcBef>
                <a:spcPts val="1600"/>
              </a:spcBef>
              <a:spcAft>
                <a:spcPts val="0"/>
              </a:spcAft>
              <a:buNone/>
              <a:defRPr sz="1400">
                <a:solidFill>
                  <a:schemeClr val="accent2"/>
                </a:solidFill>
              </a:defRPr>
            </a:lvl6pPr>
            <a:lvl7pPr lvl="6" algn="ctr" rtl="0">
              <a:lnSpc>
                <a:spcPct val="100000"/>
              </a:lnSpc>
              <a:spcBef>
                <a:spcPts val="1600"/>
              </a:spcBef>
              <a:spcAft>
                <a:spcPts val="0"/>
              </a:spcAft>
              <a:buNone/>
              <a:defRPr sz="1400">
                <a:solidFill>
                  <a:schemeClr val="accent2"/>
                </a:solidFill>
              </a:defRPr>
            </a:lvl7pPr>
            <a:lvl8pPr lvl="7" algn="ctr" rtl="0">
              <a:lnSpc>
                <a:spcPct val="100000"/>
              </a:lnSpc>
              <a:spcBef>
                <a:spcPts val="1600"/>
              </a:spcBef>
              <a:spcAft>
                <a:spcPts val="0"/>
              </a:spcAft>
              <a:buNone/>
              <a:defRPr sz="1400">
                <a:solidFill>
                  <a:schemeClr val="accent2"/>
                </a:solidFill>
              </a:defRPr>
            </a:lvl8pPr>
            <a:lvl9pPr lvl="8" algn="ctr" rtl="0">
              <a:lnSpc>
                <a:spcPct val="100000"/>
              </a:lnSpc>
              <a:spcBef>
                <a:spcPts val="1600"/>
              </a:spcBef>
              <a:spcAft>
                <a:spcPts val="1600"/>
              </a:spcAft>
              <a:buNone/>
              <a:defRPr sz="1400">
                <a:solidFill>
                  <a:schemeClr val="accent2"/>
                </a:solidFill>
              </a:defRPr>
            </a:lvl9pPr>
          </a:lstStyle>
          <a:p>
            <a:endParaRPr/>
          </a:p>
        </p:txBody>
      </p:sp>
      <p:sp>
        <p:nvSpPr>
          <p:cNvPr id="159" name="Google Shape;159;p22"/>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24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MAIN_POINT_1_1">
    <p:bg>
      <p:bgPr>
        <a:blipFill>
          <a:blip r:embed="rId2">
            <a:alphaModFix/>
          </a:blip>
          <a:stretch>
            <a:fillRect/>
          </a:stretch>
        </a:blipFill>
        <a:effectLst/>
      </p:bgPr>
    </p:bg>
    <p:spTree>
      <p:nvGrpSpPr>
        <p:cNvPr id="1" name="Shape 160"/>
        <p:cNvGrpSpPr/>
        <p:nvPr/>
      </p:nvGrpSpPr>
      <p:grpSpPr>
        <a:xfrm>
          <a:off x="0" y="0"/>
          <a:ext cx="0" cy="0"/>
          <a:chOff x="0" y="0"/>
          <a:chExt cx="0" cy="0"/>
        </a:xfrm>
      </p:grpSpPr>
      <p:grpSp>
        <p:nvGrpSpPr>
          <p:cNvPr id="161" name="Google Shape;161;p23"/>
          <p:cNvGrpSpPr/>
          <p:nvPr/>
        </p:nvGrpSpPr>
        <p:grpSpPr>
          <a:xfrm>
            <a:off x="-25925" y="-13677"/>
            <a:ext cx="9199323" cy="5171877"/>
            <a:chOff x="-25925" y="-13677"/>
            <a:chExt cx="9199323" cy="5171877"/>
          </a:xfrm>
        </p:grpSpPr>
        <p:pic>
          <p:nvPicPr>
            <p:cNvPr id="162" name="Google Shape;162;p23"/>
            <p:cNvPicPr preferRelativeResize="0"/>
            <p:nvPr/>
          </p:nvPicPr>
          <p:blipFill rotWithShape="1">
            <a:blip r:embed="rId3">
              <a:alphaModFix/>
            </a:blip>
            <a:srcRect l="47478" b="42213"/>
            <a:stretch/>
          </p:blipFill>
          <p:spPr>
            <a:xfrm rot="10800000">
              <a:off x="6818823" y="-13677"/>
              <a:ext cx="2354575" cy="2585425"/>
            </a:xfrm>
            <a:prstGeom prst="rect">
              <a:avLst/>
            </a:prstGeom>
            <a:noFill/>
            <a:ln>
              <a:noFill/>
            </a:ln>
          </p:spPr>
        </p:pic>
        <p:pic>
          <p:nvPicPr>
            <p:cNvPr id="163" name="Google Shape;163;p23"/>
            <p:cNvPicPr preferRelativeResize="0"/>
            <p:nvPr/>
          </p:nvPicPr>
          <p:blipFill rotWithShape="1">
            <a:blip r:embed="rId3">
              <a:alphaModFix/>
            </a:blip>
            <a:srcRect l="47478" b="42213"/>
            <a:stretch/>
          </p:blipFill>
          <p:spPr>
            <a:xfrm>
              <a:off x="-25925" y="3399154"/>
              <a:ext cx="1602000" cy="1759046"/>
            </a:xfrm>
            <a:prstGeom prst="rect">
              <a:avLst/>
            </a:prstGeom>
            <a:noFill/>
            <a:ln>
              <a:noFill/>
            </a:ln>
          </p:spPr>
        </p:pic>
      </p:grpSp>
      <p:sp>
        <p:nvSpPr>
          <p:cNvPr id="164" name="Google Shape;164;p23"/>
          <p:cNvSpPr txBox="1">
            <a:spLocks noGrp="1"/>
          </p:cNvSpPr>
          <p:nvPr>
            <p:ph type="title"/>
          </p:nvPr>
        </p:nvSpPr>
        <p:spPr>
          <a:xfrm>
            <a:off x="3232600" y="1869150"/>
            <a:ext cx="1052400" cy="1134900"/>
          </a:xfrm>
          <a:prstGeom prst="rect">
            <a:avLst/>
          </a:prstGeom>
          <a:noFill/>
          <a:ln>
            <a:noFill/>
          </a:ln>
        </p:spPr>
        <p:txBody>
          <a:bodyPr spcFirstLastPara="1" wrap="square" lIns="0" tIns="0" rIns="72000" bIns="0" anchor="b" anchorCtr="0">
            <a:noAutofit/>
          </a:bodyPr>
          <a:lstStyle>
            <a:lvl1pPr lvl="0" algn="r" rtl="0">
              <a:spcBef>
                <a:spcPts val="0"/>
              </a:spcBef>
              <a:spcAft>
                <a:spcPts val="0"/>
              </a:spcAft>
              <a:buClr>
                <a:schemeClr val="accent2"/>
              </a:buClr>
              <a:buSzPts val="2200"/>
              <a:buNone/>
              <a:defRPr sz="2400" i="0">
                <a:solidFill>
                  <a:schemeClr val="accent2"/>
                </a:solidFill>
              </a:defRPr>
            </a:lvl1pPr>
            <a:lvl2pPr lvl="1" algn="r" rtl="0">
              <a:spcBef>
                <a:spcPts val="0"/>
              </a:spcBef>
              <a:spcAft>
                <a:spcPts val="0"/>
              </a:spcAft>
              <a:buClr>
                <a:schemeClr val="accent2"/>
              </a:buClr>
              <a:buSzPts val="2500"/>
              <a:buNone/>
              <a:defRPr sz="2500">
                <a:solidFill>
                  <a:schemeClr val="accent2"/>
                </a:solidFill>
              </a:defRPr>
            </a:lvl2pPr>
            <a:lvl3pPr lvl="2" algn="r" rtl="0">
              <a:spcBef>
                <a:spcPts val="0"/>
              </a:spcBef>
              <a:spcAft>
                <a:spcPts val="0"/>
              </a:spcAft>
              <a:buClr>
                <a:schemeClr val="accent2"/>
              </a:buClr>
              <a:buSzPts val="2500"/>
              <a:buNone/>
              <a:defRPr sz="2500">
                <a:solidFill>
                  <a:schemeClr val="accent2"/>
                </a:solidFill>
              </a:defRPr>
            </a:lvl3pPr>
            <a:lvl4pPr lvl="3" algn="r" rtl="0">
              <a:spcBef>
                <a:spcPts val="0"/>
              </a:spcBef>
              <a:spcAft>
                <a:spcPts val="0"/>
              </a:spcAft>
              <a:buClr>
                <a:schemeClr val="accent2"/>
              </a:buClr>
              <a:buSzPts val="2500"/>
              <a:buNone/>
              <a:defRPr sz="2500">
                <a:solidFill>
                  <a:schemeClr val="accent2"/>
                </a:solidFill>
              </a:defRPr>
            </a:lvl4pPr>
            <a:lvl5pPr lvl="4" algn="r" rtl="0">
              <a:spcBef>
                <a:spcPts val="0"/>
              </a:spcBef>
              <a:spcAft>
                <a:spcPts val="0"/>
              </a:spcAft>
              <a:buClr>
                <a:schemeClr val="accent2"/>
              </a:buClr>
              <a:buSzPts val="2500"/>
              <a:buNone/>
              <a:defRPr sz="2500">
                <a:solidFill>
                  <a:schemeClr val="accent2"/>
                </a:solidFill>
              </a:defRPr>
            </a:lvl5pPr>
            <a:lvl6pPr lvl="5" algn="r" rtl="0">
              <a:spcBef>
                <a:spcPts val="0"/>
              </a:spcBef>
              <a:spcAft>
                <a:spcPts val="0"/>
              </a:spcAft>
              <a:buClr>
                <a:schemeClr val="accent2"/>
              </a:buClr>
              <a:buSzPts val="2500"/>
              <a:buNone/>
              <a:defRPr sz="2500">
                <a:solidFill>
                  <a:schemeClr val="accent2"/>
                </a:solidFill>
              </a:defRPr>
            </a:lvl6pPr>
            <a:lvl7pPr lvl="6" algn="r" rtl="0">
              <a:spcBef>
                <a:spcPts val="0"/>
              </a:spcBef>
              <a:spcAft>
                <a:spcPts val="0"/>
              </a:spcAft>
              <a:buClr>
                <a:schemeClr val="accent2"/>
              </a:buClr>
              <a:buSzPts val="2500"/>
              <a:buNone/>
              <a:defRPr sz="2500">
                <a:solidFill>
                  <a:schemeClr val="accent2"/>
                </a:solidFill>
              </a:defRPr>
            </a:lvl7pPr>
            <a:lvl8pPr lvl="7" algn="r" rtl="0">
              <a:spcBef>
                <a:spcPts val="0"/>
              </a:spcBef>
              <a:spcAft>
                <a:spcPts val="0"/>
              </a:spcAft>
              <a:buClr>
                <a:schemeClr val="accent2"/>
              </a:buClr>
              <a:buSzPts val="2500"/>
              <a:buNone/>
              <a:defRPr sz="2500">
                <a:solidFill>
                  <a:schemeClr val="accent2"/>
                </a:solidFill>
              </a:defRPr>
            </a:lvl8pPr>
            <a:lvl9pPr lvl="8" algn="r" rtl="0">
              <a:spcBef>
                <a:spcPts val="0"/>
              </a:spcBef>
              <a:spcAft>
                <a:spcPts val="0"/>
              </a:spcAft>
              <a:buClr>
                <a:schemeClr val="accent2"/>
              </a:buClr>
              <a:buSzPts val="2500"/>
              <a:buNone/>
              <a:defRPr sz="2500">
                <a:solidFill>
                  <a:schemeClr val="accent2"/>
                </a:solidFill>
              </a:defRPr>
            </a:lvl9pPr>
          </a:lstStyle>
          <a:p>
            <a:endParaRPr/>
          </a:p>
        </p:txBody>
      </p:sp>
      <p:sp>
        <p:nvSpPr>
          <p:cNvPr id="165" name="Google Shape;165;p23"/>
          <p:cNvSpPr txBox="1">
            <a:spLocks noGrp="1"/>
          </p:cNvSpPr>
          <p:nvPr>
            <p:ph type="subTitle" idx="1"/>
          </p:nvPr>
        </p:nvSpPr>
        <p:spPr>
          <a:xfrm>
            <a:off x="1511850" y="3464300"/>
            <a:ext cx="2772900" cy="888300"/>
          </a:xfrm>
          <a:prstGeom prst="rect">
            <a:avLst/>
          </a:prstGeom>
        </p:spPr>
        <p:txBody>
          <a:bodyPr spcFirstLastPara="1" wrap="square" lIns="91425" tIns="91425" rIns="72000" bIns="91425" anchor="ctr" anchorCtr="0">
            <a:noAutofit/>
          </a:bodyPr>
          <a:lstStyle>
            <a:lvl1pPr lvl="0" algn="r" rtl="0">
              <a:lnSpc>
                <a:spcPct val="100000"/>
              </a:lnSpc>
              <a:spcBef>
                <a:spcPts val="0"/>
              </a:spcBef>
              <a:spcAft>
                <a:spcPts val="0"/>
              </a:spcAft>
              <a:buNone/>
              <a:defRPr sz="1400">
                <a:solidFill>
                  <a:schemeClr val="accent2"/>
                </a:solidFill>
              </a:defRPr>
            </a:lvl1pPr>
            <a:lvl2pPr lvl="1" algn="r" rtl="0">
              <a:lnSpc>
                <a:spcPct val="100000"/>
              </a:lnSpc>
              <a:spcBef>
                <a:spcPts val="1600"/>
              </a:spcBef>
              <a:spcAft>
                <a:spcPts val="0"/>
              </a:spcAft>
              <a:buNone/>
              <a:defRPr sz="1400">
                <a:solidFill>
                  <a:schemeClr val="accent2"/>
                </a:solidFill>
              </a:defRPr>
            </a:lvl2pPr>
            <a:lvl3pPr lvl="2" algn="r" rtl="0">
              <a:lnSpc>
                <a:spcPct val="100000"/>
              </a:lnSpc>
              <a:spcBef>
                <a:spcPts val="1600"/>
              </a:spcBef>
              <a:spcAft>
                <a:spcPts val="0"/>
              </a:spcAft>
              <a:buNone/>
              <a:defRPr sz="1400">
                <a:solidFill>
                  <a:schemeClr val="accent2"/>
                </a:solidFill>
              </a:defRPr>
            </a:lvl3pPr>
            <a:lvl4pPr lvl="3" algn="r" rtl="0">
              <a:lnSpc>
                <a:spcPct val="100000"/>
              </a:lnSpc>
              <a:spcBef>
                <a:spcPts val="1600"/>
              </a:spcBef>
              <a:spcAft>
                <a:spcPts val="0"/>
              </a:spcAft>
              <a:buNone/>
              <a:defRPr sz="1400">
                <a:solidFill>
                  <a:schemeClr val="accent2"/>
                </a:solidFill>
              </a:defRPr>
            </a:lvl4pPr>
            <a:lvl5pPr lvl="4" algn="r" rtl="0">
              <a:lnSpc>
                <a:spcPct val="100000"/>
              </a:lnSpc>
              <a:spcBef>
                <a:spcPts val="1600"/>
              </a:spcBef>
              <a:spcAft>
                <a:spcPts val="0"/>
              </a:spcAft>
              <a:buNone/>
              <a:defRPr sz="1400">
                <a:solidFill>
                  <a:schemeClr val="accent2"/>
                </a:solidFill>
              </a:defRPr>
            </a:lvl5pPr>
            <a:lvl6pPr lvl="5" algn="r" rtl="0">
              <a:lnSpc>
                <a:spcPct val="100000"/>
              </a:lnSpc>
              <a:spcBef>
                <a:spcPts val="1600"/>
              </a:spcBef>
              <a:spcAft>
                <a:spcPts val="0"/>
              </a:spcAft>
              <a:buNone/>
              <a:defRPr sz="1400">
                <a:solidFill>
                  <a:schemeClr val="accent2"/>
                </a:solidFill>
              </a:defRPr>
            </a:lvl6pPr>
            <a:lvl7pPr lvl="6" algn="r" rtl="0">
              <a:lnSpc>
                <a:spcPct val="100000"/>
              </a:lnSpc>
              <a:spcBef>
                <a:spcPts val="1600"/>
              </a:spcBef>
              <a:spcAft>
                <a:spcPts val="0"/>
              </a:spcAft>
              <a:buNone/>
              <a:defRPr sz="1400">
                <a:solidFill>
                  <a:schemeClr val="accent2"/>
                </a:solidFill>
              </a:defRPr>
            </a:lvl7pPr>
            <a:lvl8pPr lvl="7" algn="r" rtl="0">
              <a:lnSpc>
                <a:spcPct val="100000"/>
              </a:lnSpc>
              <a:spcBef>
                <a:spcPts val="1600"/>
              </a:spcBef>
              <a:spcAft>
                <a:spcPts val="0"/>
              </a:spcAft>
              <a:buNone/>
              <a:defRPr sz="1400">
                <a:solidFill>
                  <a:schemeClr val="accent2"/>
                </a:solidFill>
              </a:defRPr>
            </a:lvl8pPr>
            <a:lvl9pPr lvl="8" algn="r" rtl="0">
              <a:lnSpc>
                <a:spcPct val="100000"/>
              </a:lnSpc>
              <a:spcBef>
                <a:spcPts val="1600"/>
              </a:spcBef>
              <a:spcAft>
                <a:spcPts val="1600"/>
              </a:spcAft>
              <a:buNone/>
              <a:defRPr sz="1400">
                <a:solidFill>
                  <a:schemeClr val="accent2"/>
                </a:solidFill>
              </a:defRPr>
            </a:lvl9pPr>
          </a:lstStyle>
          <a:p>
            <a:endParaRPr/>
          </a:p>
        </p:txBody>
      </p:sp>
      <p:sp>
        <p:nvSpPr>
          <p:cNvPr id="166" name="Google Shape;166;p23"/>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MAIN_POINT_1_1_2">
    <p:bg>
      <p:bgPr>
        <a:blipFill>
          <a:blip r:embed="rId2">
            <a:alphaModFix/>
          </a:blip>
          <a:stretch>
            <a:fillRect/>
          </a:stretch>
        </a:blipFill>
        <a:effectLst/>
      </p:bgPr>
    </p:bg>
    <p:spTree>
      <p:nvGrpSpPr>
        <p:cNvPr id="1" name="Shape 174"/>
        <p:cNvGrpSpPr/>
        <p:nvPr/>
      </p:nvGrpSpPr>
      <p:grpSpPr>
        <a:xfrm>
          <a:off x="0" y="0"/>
          <a:ext cx="0" cy="0"/>
          <a:chOff x="0" y="0"/>
          <a:chExt cx="0" cy="0"/>
        </a:xfrm>
      </p:grpSpPr>
      <p:sp>
        <p:nvSpPr>
          <p:cNvPr id="175" name="Google Shape;175;p25"/>
          <p:cNvSpPr txBox="1">
            <a:spLocks noGrp="1"/>
          </p:cNvSpPr>
          <p:nvPr>
            <p:ph type="title"/>
          </p:nvPr>
        </p:nvSpPr>
        <p:spPr>
          <a:xfrm>
            <a:off x="2993750" y="1658400"/>
            <a:ext cx="1290900" cy="1345500"/>
          </a:xfrm>
          <a:prstGeom prst="rect">
            <a:avLst/>
          </a:prstGeom>
          <a:noFill/>
          <a:ln>
            <a:noFill/>
          </a:ln>
        </p:spPr>
        <p:txBody>
          <a:bodyPr spcFirstLastPara="1" wrap="square" lIns="0" tIns="0" rIns="72000" bIns="0" anchor="b" anchorCtr="0">
            <a:noAutofit/>
          </a:bodyPr>
          <a:lstStyle>
            <a:lvl1pPr lvl="0" algn="r" rtl="0">
              <a:spcBef>
                <a:spcPts val="0"/>
              </a:spcBef>
              <a:spcAft>
                <a:spcPts val="0"/>
              </a:spcAft>
              <a:buClr>
                <a:schemeClr val="accent2"/>
              </a:buClr>
              <a:buSzPts val="2200"/>
              <a:buNone/>
              <a:defRPr sz="2400" i="0">
                <a:solidFill>
                  <a:schemeClr val="accent2"/>
                </a:solidFill>
              </a:defRPr>
            </a:lvl1pPr>
            <a:lvl2pPr lvl="1" algn="r" rtl="0">
              <a:spcBef>
                <a:spcPts val="0"/>
              </a:spcBef>
              <a:spcAft>
                <a:spcPts val="0"/>
              </a:spcAft>
              <a:buClr>
                <a:schemeClr val="accent2"/>
              </a:buClr>
              <a:buSzPts val="2500"/>
              <a:buNone/>
              <a:defRPr sz="2500">
                <a:solidFill>
                  <a:schemeClr val="accent2"/>
                </a:solidFill>
              </a:defRPr>
            </a:lvl2pPr>
            <a:lvl3pPr lvl="2" algn="r" rtl="0">
              <a:spcBef>
                <a:spcPts val="0"/>
              </a:spcBef>
              <a:spcAft>
                <a:spcPts val="0"/>
              </a:spcAft>
              <a:buClr>
                <a:schemeClr val="accent2"/>
              </a:buClr>
              <a:buSzPts val="2500"/>
              <a:buNone/>
              <a:defRPr sz="2500">
                <a:solidFill>
                  <a:schemeClr val="accent2"/>
                </a:solidFill>
              </a:defRPr>
            </a:lvl3pPr>
            <a:lvl4pPr lvl="3" algn="r" rtl="0">
              <a:spcBef>
                <a:spcPts val="0"/>
              </a:spcBef>
              <a:spcAft>
                <a:spcPts val="0"/>
              </a:spcAft>
              <a:buClr>
                <a:schemeClr val="accent2"/>
              </a:buClr>
              <a:buSzPts val="2500"/>
              <a:buNone/>
              <a:defRPr sz="2500">
                <a:solidFill>
                  <a:schemeClr val="accent2"/>
                </a:solidFill>
              </a:defRPr>
            </a:lvl4pPr>
            <a:lvl5pPr lvl="4" algn="r" rtl="0">
              <a:spcBef>
                <a:spcPts val="0"/>
              </a:spcBef>
              <a:spcAft>
                <a:spcPts val="0"/>
              </a:spcAft>
              <a:buClr>
                <a:schemeClr val="accent2"/>
              </a:buClr>
              <a:buSzPts val="2500"/>
              <a:buNone/>
              <a:defRPr sz="2500">
                <a:solidFill>
                  <a:schemeClr val="accent2"/>
                </a:solidFill>
              </a:defRPr>
            </a:lvl5pPr>
            <a:lvl6pPr lvl="5" algn="r" rtl="0">
              <a:spcBef>
                <a:spcPts val="0"/>
              </a:spcBef>
              <a:spcAft>
                <a:spcPts val="0"/>
              </a:spcAft>
              <a:buClr>
                <a:schemeClr val="accent2"/>
              </a:buClr>
              <a:buSzPts val="2500"/>
              <a:buNone/>
              <a:defRPr sz="2500">
                <a:solidFill>
                  <a:schemeClr val="accent2"/>
                </a:solidFill>
              </a:defRPr>
            </a:lvl6pPr>
            <a:lvl7pPr lvl="6" algn="r" rtl="0">
              <a:spcBef>
                <a:spcPts val="0"/>
              </a:spcBef>
              <a:spcAft>
                <a:spcPts val="0"/>
              </a:spcAft>
              <a:buClr>
                <a:schemeClr val="accent2"/>
              </a:buClr>
              <a:buSzPts val="2500"/>
              <a:buNone/>
              <a:defRPr sz="2500">
                <a:solidFill>
                  <a:schemeClr val="accent2"/>
                </a:solidFill>
              </a:defRPr>
            </a:lvl7pPr>
            <a:lvl8pPr lvl="7" algn="r" rtl="0">
              <a:spcBef>
                <a:spcPts val="0"/>
              </a:spcBef>
              <a:spcAft>
                <a:spcPts val="0"/>
              </a:spcAft>
              <a:buClr>
                <a:schemeClr val="accent2"/>
              </a:buClr>
              <a:buSzPts val="2500"/>
              <a:buNone/>
              <a:defRPr sz="2500">
                <a:solidFill>
                  <a:schemeClr val="accent2"/>
                </a:solidFill>
              </a:defRPr>
            </a:lvl8pPr>
            <a:lvl9pPr lvl="8" algn="r" rtl="0">
              <a:spcBef>
                <a:spcPts val="0"/>
              </a:spcBef>
              <a:spcAft>
                <a:spcPts val="0"/>
              </a:spcAft>
              <a:buClr>
                <a:schemeClr val="accent2"/>
              </a:buClr>
              <a:buSzPts val="2500"/>
              <a:buNone/>
              <a:defRPr sz="2500">
                <a:solidFill>
                  <a:schemeClr val="accent2"/>
                </a:solidFill>
              </a:defRPr>
            </a:lvl9pPr>
          </a:lstStyle>
          <a:p>
            <a:endParaRPr/>
          </a:p>
        </p:txBody>
      </p:sp>
      <p:sp>
        <p:nvSpPr>
          <p:cNvPr id="176" name="Google Shape;176;p25"/>
          <p:cNvSpPr txBox="1">
            <a:spLocks noGrp="1"/>
          </p:cNvSpPr>
          <p:nvPr>
            <p:ph type="subTitle" idx="1"/>
          </p:nvPr>
        </p:nvSpPr>
        <p:spPr>
          <a:xfrm>
            <a:off x="1511850" y="3525933"/>
            <a:ext cx="2772900" cy="888300"/>
          </a:xfrm>
          <a:prstGeom prst="rect">
            <a:avLst/>
          </a:prstGeom>
        </p:spPr>
        <p:txBody>
          <a:bodyPr spcFirstLastPara="1" wrap="square" lIns="91425" tIns="91425" rIns="72000" bIns="91425" anchor="ctr" anchorCtr="0">
            <a:noAutofit/>
          </a:bodyPr>
          <a:lstStyle>
            <a:lvl1pPr lvl="0" algn="r" rtl="0">
              <a:lnSpc>
                <a:spcPct val="100000"/>
              </a:lnSpc>
              <a:spcBef>
                <a:spcPts val="0"/>
              </a:spcBef>
              <a:spcAft>
                <a:spcPts val="0"/>
              </a:spcAft>
              <a:buNone/>
              <a:defRPr sz="1400">
                <a:solidFill>
                  <a:schemeClr val="accent2"/>
                </a:solidFill>
              </a:defRPr>
            </a:lvl1pPr>
            <a:lvl2pPr lvl="1" algn="r" rtl="0">
              <a:lnSpc>
                <a:spcPct val="100000"/>
              </a:lnSpc>
              <a:spcBef>
                <a:spcPts val="1600"/>
              </a:spcBef>
              <a:spcAft>
                <a:spcPts val="0"/>
              </a:spcAft>
              <a:buNone/>
              <a:defRPr sz="1400">
                <a:solidFill>
                  <a:schemeClr val="accent2"/>
                </a:solidFill>
              </a:defRPr>
            </a:lvl2pPr>
            <a:lvl3pPr lvl="2" algn="r" rtl="0">
              <a:lnSpc>
                <a:spcPct val="100000"/>
              </a:lnSpc>
              <a:spcBef>
                <a:spcPts val="1600"/>
              </a:spcBef>
              <a:spcAft>
                <a:spcPts val="0"/>
              </a:spcAft>
              <a:buNone/>
              <a:defRPr sz="1400">
                <a:solidFill>
                  <a:schemeClr val="accent2"/>
                </a:solidFill>
              </a:defRPr>
            </a:lvl3pPr>
            <a:lvl4pPr lvl="3" algn="r" rtl="0">
              <a:lnSpc>
                <a:spcPct val="100000"/>
              </a:lnSpc>
              <a:spcBef>
                <a:spcPts val="1600"/>
              </a:spcBef>
              <a:spcAft>
                <a:spcPts val="0"/>
              </a:spcAft>
              <a:buNone/>
              <a:defRPr sz="1400">
                <a:solidFill>
                  <a:schemeClr val="accent2"/>
                </a:solidFill>
              </a:defRPr>
            </a:lvl4pPr>
            <a:lvl5pPr lvl="4" algn="r" rtl="0">
              <a:lnSpc>
                <a:spcPct val="100000"/>
              </a:lnSpc>
              <a:spcBef>
                <a:spcPts val="1600"/>
              </a:spcBef>
              <a:spcAft>
                <a:spcPts val="0"/>
              </a:spcAft>
              <a:buNone/>
              <a:defRPr sz="1400">
                <a:solidFill>
                  <a:schemeClr val="accent2"/>
                </a:solidFill>
              </a:defRPr>
            </a:lvl5pPr>
            <a:lvl6pPr lvl="5" algn="r" rtl="0">
              <a:lnSpc>
                <a:spcPct val="100000"/>
              </a:lnSpc>
              <a:spcBef>
                <a:spcPts val="1600"/>
              </a:spcBef>
              <a:spcAft>
                <a:spcPts val="0"/>
              </a:spcAft>
              <a:buNone/>
              <a:defRPr sz="1400">
                <a:solidFill>
                  <a:schemeClr val="accent2"/>
                </a:solidFill>
              </a:defRPr>
            </a:lvl6pPr>
            <a:lvl7pPr lvl="6" algn="r" rtl="0">
              <a:lnSpc>
                <a:spcPct val="100000"/>
              </a:lnSpc>
              <a:spcBef>
                <a:spcPts val="1600"/>
              </a:spcBef>
              <a:spcAft>
                <a:spcPts val="0"/>
              </a:spcAft>
              <a:buNone/>
              <a:defRPr sz="1400">
                <a:solidFill>
                  <a:schemeClr val="accent2"/>
                </a:solidFill>
              </a:defRPr>
            </a:lvl7pPr>
            <a:lvl8pPr lvl="7" algn="r" rtl="0">
              <a:lnSpc>
                <a:spcPct val="100000"/>
              </a:lnSpc>
              <a:spcBef>
                <a:spcPts val="1600"/>
              </a:spcBef>
              <a:spcAft>
                <a:spcPts val="0"/>
              </a:spcAft>
              <a:buNone/>
              <a:defRPr sz="1400">
                <a:solidFill>
                  <a:schemeClr val="accent2"/>
                </a:solidFill>
              </a:defRPr>
            </a:lvl8pPr>
            <a:lvl9pPr lvl="8" algn="r" rtl="0">
              <a:lnSpc>
                <a:spcPct val="100000"/>
              </a:lnSpc>
              <a:spcBef>
                <a:spcPts val="1600"/>
              </a:spcBef>
              <a:spcAft>
                <a:spcPts val="1600"/>
              </a:spcAft>
              <a:buNone/>
              <a:defRPr sz="1400">
                <a:solidFill>
                  <a:schemeClr val="accent2"/>
                </a:solidFill>
              </a:defRPr>
            </a:lvl9pPr>
          </a:lstStyle>
          <a:p>
            <a:endParaRPr/>
          </a:p>
        </p:txBody>
      </p:sp>
      <p:sp>
        <p:nvSpPr>
          <p:cNvPr id="177" name="Google Shape;177;p25"/>
          <p:cNvSpPr/>
          <p:nvPr/>
        </p:nvSpPr>
        <p:spPr>
          <a:xfrm rot="10800000">
            <a:off x="5810139" y="1486301"/>
            <a:ext cx="1972500" cy="1972500"/>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8" name="Google Shape;178;p25"/>
          <p:cNvPicPr preferRelativeResize="0"/>
          <p:nvPr/>
        </p:nvPicPr>
        <p:blipFill rotWithShape="1">
          <a:blip r:embed="rId3">
            <a:alphaModFix/>
          </a:blip>
          <a:srcRect/>
          <a:stretch/>
        </p:blipFill>
        <p:spPr>
          <a:xfrm>
            <a:off x="6224558" y="1847921"/>
            <a:ext cx="1195824" cy="1193323"/>
          </a:xfrm>
          <a:prstGeom prst="rect">
            <a:avLst/>
          </a:prstGeom>
          <a:noFill/>
          <a:ln>
            <a:noFill/>
          </a:ln>
        </p:spPr>
      </p:pic>
      <p:sp>
        <p:nvSpPr>
          <p:cNvPr id="179" name="Google Shape;179;p25"/>
          <p:cNvSpPr/>
          <p:nvPr/>
        </p:nvSpPr>
        <p:spPr>
          <a:xfrm>
            <a:off x="372465" y="4263203"/>
            <a:ext cx="566839" cy="566839"/>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 name="Google Shape;180;p25"/>
          <p:cNvPicPr preferRelativeResize="0"/>
          <p:nvPr/>
        </p:nvPicPr>
        <p:blipFill rotWithShape="1">
          <a:blip r:embed="rId4">
            <a:alphaModFix/>
          </a:blip>
          <a:srcRect/>
          <a:stretch/>
        </p:blipFill>
        <p:spPr>
          <a:xfrm rot="10800000">
            <a:off x="465848" y="4356981"/>
            <a:ext cx="380060" cy="379270"/>
          </a:xfrm>
          <a:prstGeom prst="rect">
            <a:avLst/>
          </a:prstGeom>
          <a:noFill/>
          <a:ln>
            <a:noFill/>
          </a:ln>
        </p:spPr>
      </p:pic>
      <p:sp>
        <p:nvSpPr>
          <p:cNvPr id="181" name="Google Shape;181;p25"/>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5">
    <p:bg>
      <p:bgPr>
        <a:blipFill>
          <a:blip r:embed="rId2">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25275" y="593575"/>
            <a:ext cx="5511300" cy="1381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7200"/>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a:endParaRPr/>
          </a:p>
        </p:txBody>
      </p:sp>
      <p:sp>
        <p:nvSpPr>
          <p:cNvPr id="184" name="Google Shape;184;p26"/>
          <p:cNvSpPr txBox="1">
            <a:spLocks noGrp="1"/>
          </p:cNvSpPr>
          <p:nvPr>
            <p:ph type="subTitle" idx="1"/>
          </p:nvPr>
        </p:nvSpPr>
        <p:spPr>
          <a:xfrm>
            <a:off x="725275" y="2312825"/>
            <a:ext cx="4322700" cy="116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5" name="Google Shape;185;p26"/>
          <p:cNvSpPr txBox="1"/>
          <p:nvPr/>
        </p:nvSpPr>
        <p:spPr>
          <a:xfrm>
            <a:off x="725275" y="3650025"/>
            <a:ext cx="3859800" cy="53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a:solidFill>
                  <a:schemeClr val="dk1"/>
                </a:solidFill>
                <a:latin typeface="Anaheim"/>
                <a:ea typeface="Anaheim"/>
                <a:cs typeface="Anaheim"/>
                <a:sym typeface="Anaheim"/>
              </a:rPr>
              <a:t>CREDITS: This presentation template was created by </a:t>
            </a:r>
            <a:r>
              <a:rPr lang="en" sz="1000">
                <a:solidFill>
                  <a:schemeClr val="dk1"/>
                </a:solidFill>
                <a:uFill>
                  <a:noFill/>
                </a:uFill>
                <a:latin typeface="Anaheim"/>
                <a:ea typeface="Anaheim"/>
                <a:cs typeface="Anaheim"/>
                <a:sym typeface="Anaheim"/>
                <a:hlinkClick r:id="rId3"/>
              </a:rPr>
              <a:t>Slidesgo</a:t>
            </a:r>
            <a:r>
              <a:rPr lang="en" sz="1000">
                <a:solidFill>
                  <a:schemeClr val="dk1"/>
                </a:solidFill>
                <a:latin typeface="Anaheim"/>
                <a:ea typeface="Anaheim"/>
                <a:cs typeface="Anaheim"/>
                <a:sym typeface="Anaheim"/>
              </a:rPr>
              <a:t>, including icons by </a:t>
            </a:r>
            <a:r>
              <a:rPr lang="en" sz="1000">
                <a:solidFill>
                  <a:schemeClr val="dk1"/>
                </a:solidFill>
                <a:uFill>
                  <a:noFill/>
                </a:uFill>
                <a:latin typeface="Anaheim"/>
                <a:ea typeface="Anaheim"/>
                <a:cs typeface="Anaheim"/>
                <a:sym typeface="Anaheim"/>
                <a:hlinkClick r:id="rId4"/>
              </a:rPr>
              <a:t>Flaticon</a:t>
            </a:r>
            <a:r>
              <a:rPr lang="en" sz="1000">
                <a:solidFill>
                  <a:schemeClr val="dk1"/>
                </a:solidFill>
                <a:latin typeface="Anaheim"/>
                <a:ea typeface="Anaheim"/>
                <a:cs typeface="Anaheim"/>
                <a:sym typeface="Anaheim"/>
              </a:rPr>
              <a:t>, and infographics &amp; images by </a:t>
            </a:r>
            <a:r>
              <a:rPr lang="en" sz="1000">
                <a:solidFill>
                  <a:schemeClr val="dk1"/>
                </a:solidFill>
                <a:uFill>
                  <a:noFill/>
                </a:uFill>
                <a:latin typeface="Anaheim"/>
                <a:ea typeface="Anaheim"/>
                <a:cs typeface="Anaheim"/>
                <a:sym typeface="Anaheim"/>
                <a:hlinkClick r:id="rId5"/>
              </a:rPr>
              <a:t>Freepik</a:t>
            </a:r>
            <a:endParaRPr sz="1000">
              <a:solidFill>
                <a:schemeClr val="dk1"/>
              </a:solidFill>
              <a:latin typeface="Anaheim"/>
              <a:ea typeface="Anaheim"/>
              <a:cs typeface="Anaheim"/>
              <a:sym typeface="Anaheim"/>
            </a:endParaRPr>
          </a:p>
        </p:txBody>
      </p:sp>
      <p:grpSp>
        <p:nvGrpSpPr>
          <p:cNvPr id="186" name="Google Shape;186;p26"/>
          <p:cNvGrpSpPr/>
          <p:nvPr/>
        </p:nvGrpSpPr>
        <p:grpSpPr>
          <a:xfrm>
            <a:off x="1407825" y="-29402"/>
            <a:ext cx="7787610" cy="5174152"/>
            <a:chOff x="1407825" y="-29402"/>
            <a:chExt cx="7787610" cy="5174152"/>
          </a:xfrm>
        </p:grpSpPr>
        <p:sp>
          <p:nvSpPr>
            <p:cNvPr id="187" name="Google Shape;187;p26"/>
            <p:cNvSpPr/>
            <p:nvPr/>
          </p:nvSpPr>
          <p:spPr>
            <a:xfrm>
              <a:off x="1407825" y="102225"/>
              <a:ext cx="1702500" cy="17025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26"/>
            <p:cNvPicPr preferRelativeResize="0"/>
            <p:nvPr/>
          </p:nvPicPr>
          <p:blipFill rotWithShape="1">
            <a:blip r:embed="rId6">
              <a:alphaModFix/>
            </a:blip>
            <a:srcRect/>
            <a:stretch/>
          </p:blipFill>
          <p:spPr>
            <a:xfrm>
              <a:off x="1838597" y="522792"/>
              <a:ext cx="818909" cy="817169"/>
            </a:xfrm>
            <a:prstGeom prst="rect">
              <a:avLst/>
            </a:prstGeom>
            <a:noFill/>
            <a:ln>
              <a:noFill/>
            </a:ln>
          </p:spPr>
        </p:pic>
        <p:sp>
          <p:nvSpPr>
            <p:cNvPr id="189" name="Google Shape;189;p26"/>
            <p:cNvSpPr/>
            <p:nvPr/>
          </p:nvSpPr>
          <p:spPr>
            <a:xfrm>
              <a:off x="1611700" y="3758700"/>
              <a:ext cx="791100" cy="791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7209025" y="4105250"/>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1" name="Google Shape;191;p26"/>
            <p:cNvPicPr preferRelativeResize="0"/>
            <p:nvPr/>
          </p:nvPicPr>
          <p:blipFill rotWithShape="1">
            <a:blip r:embed="rId7">
              <a:alphaModFix/>
            </a:blip>
            <a:srcRect/>
            <a:stretch/>
          </p:blipFill>
          <p:spPr>
            <a:xfrm rot="10800000">
              <a:off x="7380275" y="4277224"/>
              <a:ext cx="696974" cy="695526"/>
            </a:xfrm>
            <a:prstGeom prst="rect">
              <a:avLst/>
            </a:prstGeom>
            <a:noFill/>
            <a:ln>
              <a:noFill/>
            </a:ln>
          </p:spPr>
        </p:pic>
        <p:pic>
          <p:nvPicPr>
            <p:cNvPr id="192" name="Google Shape;192;p26"/>
            <p:cNvPicPr preferRelativeResize="0"/>
            <p:nvPr/>
          </p:nvPicPr>
          <p:blipFill rotWithShape="1">
            <a:blip r:embed="rId7">
              <a:alphaModFix/>
            </a:blip>
            <a:srcRect r="10"/>
            <a:stretch/>
          </p:blipFill>
          <p:spPr>
            <a:xfrm>
              <a:off x="1837550" y="3984875"/>
              <a:ext cx="339425" cy="338750"/>
            </a:xfrm>
            <a:prstGeom prst="rect">
              <a:avLst/>
            </a:prstGeom>
            <a:noFill/>
            <a:ln>
              <a:noFill/>
            </a:ln>
          </p:spPr>
        </p:pic>
        <p:pic>
          <p:nvPicPr>
            <p:cNvPr id="193" name="Google Shape;193;p26"/>
            <p:cNvPicPr preferRelativeResize="0"/>
            <p:nvPr/>
          </p:nvPicPr>
          <p:blipFill rotWithShape="1">
            <a:blip r:embed="rId6">
              <a:alphaModFix/>
            </a:blip>
            <a:srcRect/>
            <a:stretch/>
          </p:blipFill>
          <p:spPr>
            <a:xfrm rot="10800000">
              <a:off x="4845466" y="3028159"/>
              <a:ext cx="2028115" cy="2023871"/>
            </a:xfrm>
            <a:prstGeom prst="rect">
              <a:avLst/>
            </a:prstGeom>
            <a:noFill/>
            <a:ln>
              <a:noFill/>
            </a:ln>
          </p:spPr>
        </p:pic>
        <p:grpSp>
          <p:nvGrpSpPr>
            <p:cNvPr id="194" name="Google Shape;194;p26"/>
            <p:cNvGrpSpPr/>
            <p:nvPr/>
          </p:nvGrpSpPr>
          <p:grpSpPr>
            <a:xfrm flipH="1">
              <a:off x="5490635" y="-29402"/>
              <a:ext cx="3704800" cy="4068000"/>
              <a:chOff x="-44070" y="-29402"/>
              <a:chExt cx="3704800" cy="4068000"/>
            </a:xfrm>
          </p:grpSpPr>
          <p:pic>
            <p:nvPicPr>
              <p:cNvPr id="195" name="Google Shape;195;p26"/>
              <p:cNvPicPr preferRelativeResize="0"/>
              <p:nvPr/>
            </p:nvPicPr>
            <p:blipFill rotWithShape="1">
              <a:blip r:embed="rId8">
                <a:alphaModFix/>
              </a:blip>
              <a:srcRect l="47478" b="42213"/>
              <a:stretch/>
            </p:blipFill>
            <p:spPr>
              <a:xfrm rot="10800000" flipH="1">
                <a:off x="-44070" y="-29402"/>
                <a:ext cx="3704800" cy="4068000"/>
              </a:xfrm>
              <a:prstGeom prst="rect">
                <a:avLst/>
              </a:prstGeom>
              <a:noFill/>
              <a:ln>
                <a:noFill/>
              </a:ln>
            </p:spPr>
          </p:pic>
          <p:sp>
            <p:nvSpPr>
              <p:cNvPr id="196" name="Google Shape;196;p26"/>
              <p:cNvSpPr/>
              <p:nvPr/>
            </p:nvSpPr>
            <p:spPr>
              <a:xfrm flipH="1">
                <a:off x="1486612" y="2400300"/>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
  <p:cSld name="CUSTOM_9_1_1_1">
    <p:bg>
      <p:bgPr>
        <a:blipFill>
          <a:blip r:embed="rId2">
            <a:alphaModFix/>
          </a:blip>
          <a:stretch>
            <a:fillRect/>
          </a:stretch>
        </a:blipFill>
        <a:effectLst/>
      </p:bgPr>
    </p:bg>
    <p:spTree>
      <p:nvGrpSpPr>
        <p:cNvPr id="1" name="Shape 19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9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4520425" y="-36746"/>
            <a:ext cx="4681871" cy="5056946"/>
            <a:chOff x="4520425" y="-36746"/>
            <a:chExt cx="4681871" cy="5056946"/>
          </a:xfrm>
        </p:grpSpPr>
        <p:pic>
          <p:nvPicPr>
            <p:cNvPr id="36" name="Google Shape;36;p4"/>
            <p:cNvPicPr preferRelativeResize="0"/>
            <p:nvPr/>
          </p:nvPicPr>
          <p:blipFill rotWithShape="1">
            <a:blip r:embed="rId3">
              <a:alphaModFix/>
            </a:blip>
            <a:srcRect l="47478" b="42213"/>
            <a:stretch/>
          </p:blipFill>
          <p:spPr>
            <a:xfrm rot="10800000">
              <a:off x="5481620" y="-36746"/>
              <a:ext cx="3720675" cy="4085425"/>
            </a:xfrm>
            <a:prstGeom prst="rect">
              <a:avLst/>
            </a:prstGeom>
            <a:noFill/>
            <a:ln>
              <a:noFill/>
            </a:ln>
          </p:spPr>
        </p:pic>
        <p:sp>
          <p:nvSpPr>
            <p:cNvPr id="37" name="Google Shape;37;p4"/>
            <p:cNvSpPr/>
            <p:nvPr/>
          </p:nvSpPr>
          <p:spPr>
            <a:xfrm>
              <a:off x="4520425" y="4229100"/>
              <a:ext cx="791100" cy="791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 name="Google Shape;38;p4"/>
            <p:cNvPicPr preferRelativeResize="0"/>
            <p:nvPr/>
          </p:nvPicPr>
          <p:blipFill rotWithShape="1">
            <a:blip r:embed="rId4">
              <a:alphaModFix/>
            </a:blip>
            <a:srcRect r="10"/>
            <a:stretch/>
          </p:blipFill>
          <p:spPr>
            <a:xfrm>
              <a:off x="4746275" y="4455275"/>
              <a:ext cx="339425" cy="338750"/>
            </a:xfrm>
            <a:prstGeom prst="rect">
              <a:avLst/>
            </a:prstGeom>
            <a:noFill/>
            <a:ln>
              <a:noFill/>
            </a:ln>
          </p:spPr>
        </p:pic>
      </p:grpSp>
      <p:sp>
        <p:nvSpPr>
          <p:cNvPr id="39" name="Google Shape;39;p4"/>
          <p:cNvSpPr txBox="1">
            <a:spLocks noGrp="1"/>
          </p:cNvSpPr>
          <p:nvPr>
            <p:ph type="title"/>
          </p:nvPr>
        </p:nvSpPr>
        <p:spPr>
          <a:xfrm>
            <a:off x="720075" y="1133150"/>
            <a:ext cx="3572100" cy="1008600"/>
          </a:xfrm>
          <a:prstGeom prst="rect">
            <a:avLst/>
          </a:prstGeom>
        </p:spPr>
        <p:txBody>
          <a:bodyPr spcFirstLastPara="1" wrap="square" lIns="91425" tIns="91425" rIns="91425" bIns="91425" anchor="b" anchorCtr="0">
            <a:noAutofit/>
          </a:bodyPr>
          <a:lstStyle>
            <a:lvl1pPr lvl="0" rtl="0">
              <a:spcBef>
                <a:spcPts val="0"/>
              </a:spcBef>
              <a:spcAft>
                <a:spcPts val="0"/>
              </a:spcAft>
              <a:buNone/>
              <a:defRPr/>
            </a:lvl1pPr>
            <a:lvl2pPr lvl="1" rtl="0">
              <a:spcBef>
                <a:spcPts val="0"/>
              </a:spcBef>
              <a:spcAft>
                <a:spcPts val="0"/>
              </a:spcAft>
              <a:buNone/>
              <a:defRPr>
                <a:latin typeface="Roboto Slab Regular"/>
                <a:ea typeface="Roboto Slab Regular"/>
                <a:cs typeface="Roboto Slab Regular"/>
                <a:sym typeface="Roboto Slab Regular"/>
              </a:defRPr>
            </a:lvl2pPr>
            <a:lvl3pPr lvl="2" rtl="0">
              <a:spcBef>
                <a:spcPts val="0"/>
              </a:spcBef>
              <a:spcAft>
                <a:spcPts val="0"/>
              </a:spcAft>
              <a:buNone/>
              <a:defRPr>
                <a:latin typeface="Roboto Slab Regular"/>
                <a:ea typeface="Roboto Slab Regular"/>
                <a:cs typeface="Roboto Slab Regular"/>
                <a:sym typeface="Roboto Slab Regular"/>
              </a:defRPr>
            </a:lvl3pPr>
            <a:lvl4pPr lvl="3" rtl="0">
              <a:spcBef>
                <a:spcPts val="0"/>
              </a:spcBef>
              <a:spcAft>
                <a:spcPts val="0"/>
              </a:spcAft>
              <a:buNone/>
              <a:defRPr>
                <a:latin typeface="Roboto Slab Regular"/>
                <a:ea typeface="Roboto Slab Regular"/>
                <a:cs typeface="Roboto Slab Regular"/>
                <a:sym typeface="Roboto Slab Regular"/>
              </a:defRPr>
            </a:lvl4pPr>
            <a:lvl5pPr lvl="4" rtl="0">
              <a:spcBef>
                <a:spcPts val="0"/>
              </a:spcBef>
              <a:spcAft>
                <a:spcPts val="0"/>
              </a:spcAft>
              <a:buNone/>
              <a:defRPr>
                <a:latin typeface="Roboto Slab Regular"/>
                <a:ea typeface="Roboto Slab Regular"/>
                <a:cs typeface="Roboto Slab Regular"/>
                <a:sym typeface="Roboto Slab Regular"/>
              </a:defRPr>
            </a:lvl5pPr>
            <a:lvl6pPr lvl="5" rtl="0">
              <a:spcBef>
                <a:spcPts val="0"/>
              </a:spcBef>
              <a:spcAft>
                <a:spcPts val="0"/>
              </a:spcAft>
              <a:buNone/>
              <a:defRPr>
                <a:latin typeface="Roboto Slab Regular"/>
                <a:ea typeface="Roboto Slab Regular"/>
                <a:cs typeface="Roboto Slab Regular"/>
                <a:sym typeface="Roboto Slab Regular"/>
              </a:defRPr>
            </a:lvl6pPr>
            <a:lvl7pPr lvl="6" rtl="0">
              <a:spcBef>
                <a:spcPts val="0"/>
              </a:spcBef>
              <a:spcAft>
                <a:spcPts val="0"/>
              </a:spcAft>
              <a:buNone/>
              <a:defRPr>
                <a:latin typeface="Roboto Slab Regular"/>
                <a:ea typeface="Roboto Slab Regular"/>
                <a:cs typeface="Roboto Slab Regular"/>
                <a:sym typeface="Roboto Slab Regular"/>
              </a:defRPr>
            </a:lvl7pPr>
            <a:lvl8pPr lvl="7" rtl="0">
              <a:spcBef>
                <a:spcPts val="0"/>
              </a:spcBef>
              <a:spcAft>
                <a:spcPts val="0"/>
              </a:spcAft>
              <a:buNone/>
              <a:defRPr>
                <a:latin typeface="Roboto Slab Regular"/>
                <a:ea typeface="Roboto Slab Regular"/>
                <a:cs typeface="Roboto Slab Regular"/>
                <a:sym typeface="Roboto Slab Regular"/>
              </a:defRPr>
            </a:lvl8pPr>
            <a:lvl9pPr lvl="8" rtl="0">
              <a:spcBef>
                <a:spcPts val="0"/>
              </a:spcBef>
              <a:spcAft>
                <a:spcPts val="0"/>
              </a:spcAft>
              <a:buNone/>
              <a:defRPr>
                <a:latin typeface="Roboto Slab Regular"/>
                <a:ea typeface="Roboto Slab Regular"/>
                <a:cs typeface="Roboto Slab Regular"/>
                <a:sym typeface="Roboto Slab Regular"/>
              </a:defRPr>
            </a:lvl9pPr>
          </a:lstStyle>
          <a:p>
            <a:endParaRPr/>
          </a:p>
        </p:txBody>
      </p:sp>
      <p:sp>
        <p:nvSpPr>
          <p:cNvPr id="40" name="Google Shape;40;p4"/>
          <p:cNvSpPr txBox="1">
            <a:spLocks noGrp="1"/>
          </p:cNvSpPr>
          <p:nvPr>
            <p:ph type="subTitle" idx="1"/>
          </p:nvPr>
        </p:nvSpPr>
        <p:spPr>
          <a:xfrm flipH="1">
            <a:off x="720075" y="2258759"/>
            <a:ext cx="5192100" cy="210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accent2"/>
                </a:solidFill>
              </a:defRPr>
            </a:lvl1pPr>
            <a:lvl2pPr lvl="1" rtl="0">
              <a:lnSpc>
                <a:spcPct val="100000"/>
              </a:lnSpc>
              <a:spcBef>
                <a:spcPts val="0"/>
              </a:spcBef>
              <a:spcAft>
                <a:spcPts val="0"/>
              </a:spcAft>
              <a:buNone/>
              <a:defRPr sz="1400">
                <a:solidFill>
                  <a:schemeClr val="accent2"/>
                </a:solidFill>
              </a:defRPr>
            </a:lvl2pPr>
            <a:lvl3pPr lvl="2" rtl="0">
              <a:lnSpc>
                <a:spcPct val="100000"/>
              </a:lnSpc>
              <a:spcBef>
                <a:spcPts val="0"/>
              </a:spcBef>
              <a:spcAft>
                <a:spcPts val="0"/>
              </a:spcAft>
              <a:buNone/>
              <a:defRPr sz="1400">
                <a:solidFill>
                  <a:schemeClr val="accent2"/>
                </a:solidFill>
              </a:defRPr>
            </a:lvl3pPr>
            <a:lvl4pPr lvl="3" rtl="0">
              <a:lnSpc>
                <a:spcPct val="100000"/>
              </a:lnSpc>
              <a:spcBef>
                <a:spcPts val="0"/>
              </a:spcBef>
              <a:spcAft>
                <a:spcPts val="0"/>
              </a:spcAft>
              <a:buNone/>
              <a:defRPr sz="1400">
                <a:solidFill>
                  <a:schemeClr val="accent2"/>
                </a:solidFill>
              </a:defRPr>
            </a:lvl4pPr>
            <a:lvl5pPr lvl="4" rtl="0">
              <a:lnSpc>
                <a:spcPct val="100000"/>
              </a:lnSpc>
              <a:spcBef>
                <a:spcPts val="0"/>
              </a:spcBef>
              <a:spcAft>
                <a:spcPts val="0"/>
              </a:spcAft>
              <a:buNone/>
              <a:defRPr sz="1400">
                <a:solidFill>
                  <a:schemeClr val="accent2"/>
                </a:solidFill>
              </a:defRPr>
            </a:lvl5pPr>
            <a:lvl6pPr lvl="5" rtl="0">
              <a:lnSpc>
                <a:spcPct val="100000"/>
              </a:lnSpc>
              <a:spcBef>
                <a:spcPts val="0"/>
              </a:spcBef>
              <a:spcAft>
                <a:spcPts val="0"/>
              </a:spcAft>
              <a:buNone/>
              <a:defRPr sz="1400">
                <a:solidFill>
                  <a:schemeClr val="accent2"/>
                </a:solidFill>
              </a:defRPr>
            </a:lvl6pPr>
            <a:lvl7pPr lvl="6" rtl="0">
              <a:lnSpc>
                <a:spcPct val="100000"/>
              </a:lnSpc>
              <a:spcBef>
                <a:spcPts val="0"/>
              </a:spcBef>
              <a:spcAft>
                <a:spcPts val="0"/>
              </a:spcAft>
              <a:buNone/>
              <a:defRPr sz="1400">
                <a:solidFill>
                  <a:schemeClr val="accent2"/>
                </a:solidFill>
              </a:defRPr>
            </a:lvl7pPr>
            <a:lvl8pPr lvl="7" rtl="0">
              <a:lnSpc>
                <a:spcPct val="100000"/>
              </a:lnSpc>
              <a:spcBef>
                <a:spcPts val="0"/>
              </a:spcBef>
              <a:spcAft>
                <a:spcPts val="0"/>
              </a:spcAft>
              <a:buNone/>
              <a:defRPr sz="1400">
                <a:solidFill>
                  <a:schemeClr val="accent2"/>
                </a:solidFill>
              </a:defRPr>
            </a:lvl8pPr>
            <a:lvl9pPr lvl="8" rtl="0">
              <a:lnSpc>
                <a:spcPct val="100000"/>
              </a:lnSpc>
              <a:spcBef>
                <a:spcPts val="0"/>
              </a:spcBef>
              <a:spcAft>
                <a:spcPts val="0"/>
              </a:spcAft>
              <a:buNone/>
              <a:defRPr sz="14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5"/>
          <p:cNvSpPr txBox="1">
            <a:spLocks noGrp="1"/>
          </p:cNvSpPr>
          <p:nvPr>
            <p:ph type="subTitle" idx="1"/>
          </p:nvPr>
        </p:nvSpPr>
        <p:spPr>
          <a:xfrm>
            <a:off x="1035650" y="2771600"/>
            <a:ext cx="3231900" cy="10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accent2"/>
                </a:solidFill>
              </a:defRPr>
            </a:lvl1pPr>
            <a:lvl2pPr lvl="1" algn="r" rtl="0">
              <a:lnSpc>
                <a:spcPct val="100000"/>
              </a:lnSpc>
              <a:spcBef>
                <a:spcPts val="1600"/>
              </a:spcBef>
              <a:spcAft>
                <a:spcPts val="0"/>
              </a:spcAft>
              <a:buNone/>
              <a:defRPr sz="1400">
                <a:solidFill>
                  <a:schemeClr val="accent2"/>
                </a:solidFill>
              </a:defRPr>
            </a:lvl2pPr>
            <a:lvl3pPr lvl="2" algn="r" rtl="0">
              <a:lnSpc>
                <a:spcPct val="100000"/>
              </a:lnSpc>
              <a:spcBef>
                <a:spcPts val="1600"/>
              </a:spcBef>
              <a:spcAft>
                <a:spcPts val="0"/>
              </a:spcAft>
              <a:buNone/>
              <a:defRPr sz="1400">
                <a:solidFill>
                  <a:schemeClr val="accent2"/>
                </a:solidFill>
              </a:defRPr>
            </a:lvl3pPr>
            <a:lvl4pPr lvl="3" algn="r" rtl="0">
              <a:lnSpc>
                <a:spcPct val="100000"/>
              </a:lnSpc>
              <a:spcBef>
                <a:spcPts val="1600"/>
              </a:spcBef>
              <a:spcAft>
                <a:spcPts val="0"/>
              </a:spcAft>
              <a:buNone/>
              <a:defRPr sz="1400">
                <a:solidFill>
                  <a:schemeClr val="accent2"/>
                </a:solidFill>
              </a:defRPr>
            </a:lvl4pPr>
            <a:lvl5pPr lvl="4" algn="r" rtl="0">
              <a:lnSpc>
                <a:spcPct val="100000"/>
              </a:lnSpc>
              <a:spcBef>
                <a:spcPts val="1600"/>
              </a:spcBef>
              <a:spcAft>
                <a:spcPts val="0"/>
              </a:spcAft>
              <a:buNone/>
              <a:defRPr sz="1400">
                <a:solidFill>
                  <a:schemeClr val="accent2"/>
                </a:solidFill>
              </a:defRPr>
            </a:lvl5pPr>
            <a:lvl6pPr lvl="5" algn="r" rtl="0">
              <a:lnSpc>
                <a:spcPct val="100000"/>
              </a:lnSpc>
              <a:spcBef>
                <a:spcPts val="1600"/>
              </a:spcBef>
              <a:spcAft>
                <a:spcPts val="0"/>
              </a:spcAft>
              <a:buNone/>
              <a:defRPr sz="1400">
                <a:solidFill>
                  <a:schemeClr val="accent2"/>
                </a:solidFill>
              </a:defRPr>
            </a:lvl6pPr>
            <a:lvl7pPr lvl="6" algn="r" rtl="0">
              <a:lnSpc>
                <a:spcPct val="100000"/>
              </a:lnSpc>
              <a:spcBef>
                <a:spcPts val="1600"/>
              </a:spcBef>
              <a:spcAft>
                <a:spcPts val="0"/>
              </a:spcAft>
              <a:buNone/>
              <a:defRPr sz="1400">
                <a:solidFill>
                  <a:schemeClr val="accent2"/>
                </a:solidFill>
              </a:defRPr>
            </a:lvl7pPr>
            <a:lvl8pPr lvl="7" algn="r" rtl="0">
              <a:lnSpc>
                <a:spcPct val="100000"/>
              </a:lnSpc>
              <a:spcBef>
                <a:spcPts val="1600"/>
              </a:spcBef>
              <a:spcAft>
                <a:spcPts val="0"/>
              </a:spcAft>
              <a:buNone/>
              <a:defRPr sz="1400">
                <a:solidFill>
                  <a:schemeClr val="accent2"/>
                </a:solidFill>
              </a:defRPr>
            </a:lvl8pPr>
            <a:lvl9pPr lvl="8" algn="r" rtl="0">
              <a:lnSpc>
                <a:spcPct val="100000"/>
              </a:lnSpc>
              <a:spcBef>
                <a:spcPts val="1600"/>
              </a:spcBef>
              <a:spcAft>
                <a:spcPts val="1600"/>
              </a:spcAft>
              <a:buNone/>
              <a:defRPr sz="1400">
                <a:solidFill>
                  <a:schemeClr val="accent2"/>
                </a:solidFill>
              </a:defRPr>
            </a:lvl9pPr>
          </a:lstStyle>
          <a:p>
            <a:endParaRPr/>
          </a:p>
        </p:txBody>
      </p:sp>
      <p:sp>
        <p:nvSpPr>
          <p:cNvPr id="43" name="Google Shape;43;p5"/>
          <p:cNvSpPr txBox="1">
            <a:spLocks noGrp="1"/>
          </p:cNvSpPr>
          <p:nvPr>
            <p:ph type="subTitle" idx="2"/>
          </p:nvPr>
        </p:nvSpPr>
        <p:spPr>
          <a:xfrm>
            <a:off x="4876450" y="2771575"/>
            <a:ext cx="3231900" cy="10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accent2"/>
                </a:solidFill>
              </a:defRPr>
            </a:lvl1pPr>
            <a:lvl2pPr lvl="1" rtl="0">
              <a:lnSpc>
                <a:spcPct val="100000"/>
              </a:lnSpc>
              <a:spcBef>
                <a:spcPts val="1600"/>
              </a:spcBef>
              <a:spcAft>
                <a:spcPts val="0"/>
              </a:spcAft>
              <a:buNone/>
              <a:defRPr sz="1400">
                <a:solidFill>
                  <a:schemeClr val="accent2"/>
                </a:solidFill>
              </a:defRPr>
            </a:lvl2pPr>
            <a:lvl3pPr lvl="2" rtl="0">
              <a:lnSpc>
                <a:spcPct val="100000"/>
              </a:lnSpc>
              <a:spcBef>
                <a:spcPts val="1600"/>
              </a:spcBef>
              <a:spcAft>
                <a:spcPts val="0"/>
              </a:spcAft>
              <a:buNone/>
              <a:defRPr sz="1400">
                <a:solidFill>
                  <a:schemeClr val="accent2"/>
                </a:solidFill>
              </a:defRPr>
            </a:lvl3pPr>
            <a:lvl4pPr lvl="3" rtl="0">
              <a:lnSpc>
                <a:spcPct val="100000"/>
              </a:lnSpc>
              <a:spcBef>
                <a:spcPts val="1600"/>
              </a:spcBef>
              <a:spcAft>
                <a:spcPts val="0"/>
              </a:spcAft>
              <a:buNone/>
              <a:defRPr sz="1400">
                <a:solidFill>
                  <a:schemeClr val="accent2"/>
                </a:solidFill>
              </a:defRPr>
            </a:lvl4pPr>
            <a:lvl5pPr lvl="4" rtl="0">
              <a:lnSpc>
                <a:spcPct val="100000"/>
              </a:lnSpc>
              <a:spcBef>
                <a:spcPts val="1600"/>
              </a:spcBef>
              <a:spcAft>
                <a:spcPts val="0"/>
              </a:spcAft>
              <a:buNone/>
              <a:defRPr sz="1400">
                <a:solidFill>
                  <a:schemeClr val="accent2"/>
                </a:solidFill>
              </a:defRPr>
            </a:lvl5pPr>
            <a:lvl6pPr lvl="5" rtl="0">
              <a:lnSpc>
                <a:spcPct val="100000"/>
              </a:lnSpc>
              <a:spcBef>
                <a:spcPts val="1600"/>
              </a:spcBef>
              <a:spcAft>
                <a:spcPts val="0"/>
              </a:spcAft>
              <a:buNone/>
              <a:defRPr sz="1400">
                <a:solidFill>
                  <a:schemeClr val="accent2"/>
                </a:solidFill>
              </a:defRPr>
            </a:lvl6pPr>
            <a:lvl7pPr lvl="6" rtl="0">
              <a:lnSpc>
                <a:spcPct val="100000"/>
              </a:lnSpc>
              <a:spcBef>
                <a:spcPts val="1600"/>
              </a:spcBef>
              <a:spcAft>
                <a:spcPts val="0"/>
              </a:spcAft>
              <a:buNone/>
              <a:defRPr sz="1400">
                <a:solidFill>
                  <a:schemeClr val="accent2"/>
                </a:solidFill>
              </a:defRPr>
            </a:lvl7pPr>
            <a:lvl8pPr lvl="7" rtl="0">
              <a:lnSpc>
                <a:spcPct val="100000"/>
              </a:lnSpc>
              <a:spcBef>
                <a:spcPts val="1600"/>
              </a:spcBef>
              <a:spcAft>
                <a:spcPts val="0"/>
              </a:spcAft>
              <a:buNone/>
              <a:defRPr sz="1400">
                <a:solidFill>
                  <a:schemeClr val="accent2"/>
                </a:solidFill>
              </a:defRPr>
            </a:lvl8pPr>
            <a:lvl9pPr lvl="8" rtl="0">
              <a:lnSpc>
                <a:spcPct val="100000"/>
              </a:lnSpc>
              <a:spcBef>
                <a:spcPts val="1600"/>
              </a:spcBef>
              <a:spcAft>
                <a:spcPts val="1600"/>
              </a:spcAft>
              <a:buNone/>
              <a:defRPr sz="1400">
                <a:solidFill>
                  <a:schemeClr val="accent2"/>
                </a:solidFill>
              </a:defRPr>
            </a:lvl9pPr>
          </a:lstStyle>
          <a:p>
            <a:endParaRPr/>
          </a:p>
        </p:txBody>
      </p:sp>
      <p:sp>
        <p:nvSpPr>
          <p:cNvPr id="44" name="Google Shape;44;p5"/>
          <p:cNvSpPr txBox="1">
            <a:spLocks noGrp="1"/>
          </p:cNvSpPr>
          <p:nvPr>
            <p:ph type="subTitle" idx="3"/>
          </p:nvPr>
        </p:nvSpPr>
        <p:spPr>
          <a:xfrm>
            <a:off x="1035675" y="2255300"/>
            <a:ext cx="3231900" cy="513000"/>
          </a:xfrm>
          <a:prstGeom prst="rect">
            <a:avLst/>
          </a:prstGeom>
          <a:noFill/>
        </p:spPr>
        <p:txBody>
          <a:bodyPr spcFirstLastPara="1" wrap="square" lIns="91425" tIns="91425" rIns="91425" bIns="0" anchor="b" anchorCtr="0">
            <a:noAutofit/>
          </a:bodyPr>
          <a:lstStyle>
            <a:lvl1pPr lvl="0" algn="r" rtl="0">
              <a:lnSpc>
                <a:spcPct val="100000"/>
              </a:lnSpc>
              <a:spcBef>
                <a:spcPts val="0"/>
              </a:spcBef>
              <a:spcAft>
                <a:spcPts val="0"/>
              </a:spcAft>
              <a:buNone/>
              <a:defRPr sz="2400">
                <a:solidFill>
                  <a:schemeClr val="accent2"/>
                </a:solidFill>
                <a:latin typeface="Saira Semi Condensed"/>
                <a:ea typeface="Saira Semi Condensed"/>
                <a:cs typeface="Saira Semi Condensed"/>
                <a:sym typeface="Saira Semi Condensed"/>
              </a:defRPr>
            </a:lvl1pPr>
            <a:lvl2pPr lvl="1"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2pPr>
            <a:lvl3pPr lvl="2"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3pPr>
            <a:lvl4pPr lvl="3"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4pPr>
            <a:lvl5pPr lvl="4"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5pPr>
            <a:lvl6pPr lvl="5"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6pPr>
            <a:lvl7pPr lvl="6"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7pPr>
            <a:lvl8pPr lvl="7" algn="r"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8pPr>
            <a:lvl9pPr lvl="8" algn="r" rtl="0">
              <a:lnSpc>
                <a:spcPct val="100000"/>
              </a:lnSpc>
              <a:spcBef>
                <a:spcPts val="1600"/>
              </a:spcBef>
              <a:spcAft>
                <a:spcPts val="1600"/>
              </a:spcAft>
              <a:buNone/>
              <a:defRPr sz="2400">
                <a:solidFill>
                  <a:schemeClr val="accent2"/>
                </a:solidFill>
                <a:latin typeface="Saira Semi Condensed"/>
                <a:ea typeface="Saira Semi Condensed"/>
                <a:cs typeface="Saira Semi Condensed"/>
                <a:sym typeface="Saira Semi Condensed"/>
              </a:defRPr>
            </a:lvl9pPr>
          </a:lstStyle>
          <a:p>
            <a:endParaRPr/>
          </a:p>
        </p:txBody>
      </p:sp>
      <p:sp>
        <p:nvSpPr>
          <p:cNvPr id="45" name="Google Shape;45;p5"/>
          <p:cNvSpPr txBox="1">
            <a:spLocks noGrp="1"/>
          </p:cNvSpPr>
          <p:nvPr>
            <p:ph type="subTitle" idx="4"/>
          </p:nvPr>
        </p:nvSpPr>
        <p:spPr>
          <a:xfrm>
            <a:off x="4876450" y="2258584"/>
            <a:ext cx="3231900" cy="513000"/>
          </a:xfrm>
          <a:prstGeom prst="rect">
            <a:avLst/>
          </a:prstGeom>
          <a:noFill/>
        </p:spPr>
        <p:txBody>
          <a:bodyPr spcFirstLastPara="1" wrap="square" lIns="91425" tIns="91425" rIns="91425" bIns="0" anchor="b" anchorCtr="0">
            <a:noAutofit/>
          </a:bodyPr>
          <a:lstStyle>
            <a:lvl1pPr lvl="0" rtl="0">
              <a:lnSpc>
                <a:spcPct val="100000"/>
              </a:lnSpc>
              <a:spcBef>
                <a:spcPts val="0"/>
              </a:spcBef>
              <a:spcAft>
                <a:spcPts val="0"/>
              </a:spcAft>
              <a:buNone/>
              <a:defRPr sz="2400">
                <a:solidFill>
                  <a:schemeClr val="accent2"/>
                </a:solidFill>
                <a:latin typeface="Saira Semi Condensed"/>
                <a:ea typeface="Saira Semi Condensed"/>
                <a:cs typeface="Saira Semi Condensed"/>
                <a:sym typeface="Saira Semi Condensed"/>
              </a:defRPr>
            </a:lvl1pPr>
            <a:lvl2pPr lvl="1"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2pPr>
            <a:lvl3pPr lvl="2"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3pPr>
            <a:lvl4pPr lvl="3"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4pPr>
            <a:lvl5pPr lvl="4"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5pPr>
            <a:lvl6pPr lvl="5"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6pPr>
            <a:lvl7pPr lvl="6"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7pPr>
            <a:lvl8pPr lvl="7" rtl="0">
              <a:lnSpc>
                <a:spcPct val="100000"/>
              </a:lnSpc>
              <a:spcBef>
                <a:spcPts val="1600"/>
              </a:spcBef>
              <a:spcAft>
                <a:spcPts val="0"/>
              </a:spcAft>
              <a:buNone/>
              <a:defRPr sz="2400">
                <a:solidFill>
                  <a:schemeClr val="accent2"/>
                </a:solidFill>
                <a:latin typeface="Saira Semi Condensed"/>
                <a:ea typeface="Saira Semi Condensed"/>
                <a:cs typeface="Saira Semi Condensed"/>
                <a:sym typeface="Saira Semi Condensed"/>
              </a:defRPr>
            </a:lvl8pPr>
            <a:lvl9pPr lvl="8" rtl="0">
              <a:lnSpc>
                <a:spcPct val="100000"/>
              </a:lnSpc>
              <a:spcBef>
                <a:spcPts val="1600"/>
              </a:spcBef>
              <a:spcAft>
                <a:spcPts val="1600"/>
              </a:spcAft>
              <a:buNone/>
              <a:defRPr sz="2400">
                <a:solidFill>
                  <a:schemeClr val="accent2"/>
                </a:solidFill>
                <a:latin typeface="Saira Semi Condensed"/>
                <a:ea typeface="Saira Semi Condensed"/>
                <a:cs typeface="Saira Semi Condensed"/>
                <a:sym typeface="Saira Semi Condensed"/>
              </a:defRPr>
            </a:lvl9pPr>
          </a:lstStyle>
          <a:p>
            <a:endParaRPr/>
          </a:p>
        </p:txBody>
      </p:sp>
      <p:sp>
        <p:nvSpPr>
          <p:cNvPr id="46" name="Google Shape;46;p5"/>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6"/>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49"/>
        <p:cNvGrpSpPr/>
        <p:nvPr/>
      </p:nvGrpSpPr>
      <p:grpSpPr>
        <a:xfrm>
          <a:off x="0" y="0"/>
          <a:ext cx="0" cy="0"/>
          <a:chOff x="0" y="0"/>
          <a:chExt cx="0" cy="0"/>
        </a:xfrm>
      </p:grpSpPr>
      <p:grpSp>
        <p:nvGrpSpPr>
          <p:cNvPr id="50" name="Google Shape;50;p7"/>
          <p:cNvGrpSpPr/>
          <p:nvPr/>
        </p:nvGrpSpPr>
        <p:grpSpPr>
          <a:xfrm>
            <a:off x="-54452" y="0"/>
            <a:ext cx="6435941" cy="5178053"/>
            <a:chOff x="-54452" y="0"/>
            <a:chExt cx="6435941" cy="5178053"/>
          </a:xfrm>
        </p:grpSpPr>
        <p:sp>
          <p:nvSpPr>
            <p:cNvPr id="51" name="Google Shape;51;p7"/>
            <p:cNvSpPr/>
            <p:nvPr/>
          </p:nvSpPr>
          <p:spPr>
            <a:xfrm>
              <a:off x="0" y="0"/>
              <a:ext cx="5403300" cy="5143500"/>
            </a:xfrm>
            <a:prstGeom prst="rect">
              <a:avLst/>
            </a:prstGeom>
            <a:gradFill>
              <a:gsLst>
                <a:gs pos="0">
                  <a:srgbClr val="00151F">
                    <a:alpha val="66274"/>
                  </a:srgbClr>
                </a:gs>
                <a:gs pos="62000">
                  <a:srgbClr val="FFFFFF">
                    <a:alpha val="0"/>
                  </a:srgbClr>
                </a:gs>
                <a:gs pos="100000">
                  <a:srgbClr val="FFFFFF">
                    <a:alpha val="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7"/>
            <p:cNvPicPr preferRelativeResize="0"/>
            <p:nvPr/>
          </p:nvPicPr>
          <p:blipFill rotWithShape="1">
            <a:blip r:embed="rId3">
              <a:alphaModFix/>
            </a:blip>
            <a:srcRect l="47478" b="42213"/>
            <a:stretch/>
          </p:blipFill>
          <p:spPr>
            <a:xfrm>
              <a:off x="-54452" y="1092150"/>
              <a:ext cx="3721125" cy="4085903"/>
            </a:xfrm>
            <a:prstGeom prst="rect">
              <a:avLst/>
            </a:prstGeom>
            <a:noFill/>
            <a:ln>
              <a:noFill/>
            </a:ln>
          </p:spPr>
        </p:pic>
        <p:sp>
          <p:nvSpPr>
            <p:cNvPr id="53" name="Google Shape;53;p7"/>
            <p:cNvSpPr/>
            <p:nvPr/>
          </p:nvSpPr>
          <p:spPr>
            <a:xfrm rot="10800000">
              <a:off x="5341989" y="82562"/>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4" name="Google Shape;54;p7"/>
            <p:cNvPicPr preferRelativeResize="0"/>
            <p:nvPr/>
          </p:nvPicPr>
          <p:blipFill rotWithShape="1">
            <a:blip r:embed="rId4">
              <a:alphaModFix/>
            </a:blip>
            <a:srcRect/>
            <a:stretch/>
          </p:blipFill>
          <p:spPr>
            <a:xfrm>
              <a:off x="5513252" y="254549"/>
              <a:ext cx="696975" cy="695526"/>
            </a:xfrm>
            <a:prstGeom prst="rect">
              <a:avLst/>
            </a:prstGeom>
            <a:noFill/>
            <a:ln>
              <a:noFill/>
            </a:ln>
          </p:spPr>
        </p:pic>
      </p:grpSp>
      <p:sp>
        <p:nvSpPr>
          <p:cNvPr id="55" name="Google Shape;55;p7"/>
          <p:cNvSpPr txBox="1">
            <a:spLocks noGrp="1"/>
          </p:cNvSpPr>
          <p:nvPr>
            <p:ph type="ctrTitle"/>
          </p:nvPr>
        </p:nvSpPr>
        <p:spPr>
          <a:xfrm>
            <a:off x="4540675" y="1234000"/>
            <a:ext cx="3893700" cy="953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6" name="Google Shape;56;p7"/>
          <p:cNvSpPr txBox="1">
            <a:spLocks noGrp="1"/>
          </p:cNvSpPr>
          <p:nvPr>
            <p:ph type="subTitle" idx="1"/>
          </p:nvPr>
        </p:nvSpPr>
        <p:spPr>
          <a:xfrm>
            <a:off x="4540575" y="2722193"/>
            <a:ext cx="3893700" cy="1849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solidFill>
                  <a:schemeClr val="dk1"/>
                </a:solidFill>
              </a:defRPr>
            </a:lvl1pPr>
            <a:lvl2pPr lvl="1" algn="r" rtl="0">
              <a:lnSpc>
                <a:spcPct val="100000"/>
              </a:lnSpc>
              <a:spcBef>
                <a:spcPts val="1600"/>
              </a:spcBef>
              <a:spcAft>
                <a:spcPts val="0"/>
              </a:spcAft>
              <a:buNone/>
              <a:defRPr sz="1600">
                <a:solidFill>
                  <a:schemeClr val="dk1"/>
                </a:solidFill>
              </a:defRPr>
            </a:lvl2pPr>
            <a:lvl3pPr lvl="2" algn="r" rtl="0">
              <a:lnSpc>
                <a:spcPct val="100000"/>
              </a:lnSpc>
              <a:spcBef>
                <a:spcPts val="1600"/>
              </a:spcBef>
              <a:spcAft>
                <a:spcPts val="0"/>
              </a:spcAft>
              <a:buNone/>
              <a:defRPr sz="1600">
                <a:solidFill>
                  <a:schemeClr val="dk1"/>
                </a:solidFill>
              </a:defRPr>
            </a:lvl3pPr>
            <a:lvl4pPr lvl="3" algn="r" rtl="0">
              <a:lnSpc>
                <a:spcPct val="100000"/>
              </a:lnSpc>
              <a:spcBef>
                <a:spcPts val="1600"/>
              </a:spcBef>
              <a:spcAft>
                <a:spcPts val="0"/>
              </a:spcAft>
              <a:buNone/>
              <a:defRPr sz="1600">
                <a:solidFill>
                  <a:schemeClr val="dk1"/>
                </a:solidFill>
              </a:defRPr>
            </a:lvl4pPr>
            <a:lvl5pPr lvl="4" algn="r" rtl="0">
              <a:lnSpc>
                <a:spcPct val="100000"/>
              </a:lnSpc>
              <a:spcBef>
                <a:spcPts val="1600"/>
              </a:spcBef>
              <a:spcAft>
                <a:spcPts val="0"/>
              </a:spcAft>
              <a:buNone/>
              <a:defRPr sz="1600">
                <a:solidFill>
                  <a:schemeClr val="dk1"/>
                </a:solidFill>
              </a:defRPr>
            </a:lvl5pPr>
            <a:lvl6pPr lvl="5" algn="r" rtl="0">
              <a:lnSpc>
                <a:spcPct val="100000"/>
              </a:lnSpc>
              <a:spcBef>
                <a:spcPts val="1600"/>
              </a:spcBef>
              <a:spcAft>
                <a:spcPts val="0"/>
              </a:spcAft>
              <a:buNone/>
              <a:defRPr sz="1600">
                <a:solidFill>
                  <a:schemeClr val="dk1"/>
                </a:solidFill>
              </a:defRPr>
            </a:lvl6pPr>
            <a:lvl7pPr lvl="6" algn="r" rtl="0">
              <a:lnSpc>
                <a:spcPct val="100000"/>
              </a:lnSpc>
              <a:spcBef>
                <a:spcPts val="1600"/>
              </a:spcBef>
              <a:spcAft>
                <a:spcPts val="0"/>
              </a:spcAft>
              <a:buNone/>
              <a:defRPr sz="1600">
                <a:solidFill>
                  <a:schemeClr val="dk1"/>
                </a:solidFill>
              </a:defRPr>
            </a:lvl7pPr>
            <a:lvl8pPr lvl="7" algn="r" rtl="0">
              <a:lnSpc>
                <a:spcPct val="100000"/>
              </a:lnSpc>
              <a:spcBef>
                <a:spcPts val="1600"/>
              </a:spcBef>
              <a:spcAft>
                <a:spcPts val="0"/>
              </a:spcAft>
              <a:buNone/>
              <a:defRPr sz="1600">
                <a:solidFill>
                  <a:schemeClr val="dk1"/>
                </a:solidFill>
              </a:defRPr>
            </a:lvl8pPr>
            <a:lvl9pPr lvl="8" algn="r" rtl="0">
              <a:lnSpc>
                <a:spcPct val="100000"/>
              </a:lnSpc>
              <a:spcBef>
                <a:spcPts val="1600"/>
              </a:spcBef>
              <a:spcAft>
                <a:spcPts val="1600"/>
              </a:spcAft>
              <a:buNone/>
              <a:defRPr sz="1600">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57"/>
        <p:cNvGrpSpPr/>
        <p:nvPr/>
      </p:nvGrpSpPr>
      <p:grpSpPr>
        <a:xfrm>
          <a:off x="0" y="0"/>
          <a:ext cx="0" cy="0"/>
          <a:chOff x="0" y="0"/>
          <a:chExt cx="0" cy="0"/>
        </a:xfrm>
      </p:grpSpPr>
      <p:pic>
        <p:nvPicPr>
          <p:cNvPr id="58" name="Google Shape;58;p8"/>
          <p:cNvPicPr preferRelativeResize="0"/>
          <p:nvPr/>
        </p:nvPicPr>
        <p:blipFill rotWithShape="1">
          <a:blip r:embed="rId3">
            <a:alphaModFix/>
          </a:blip>
          <a:srcRect l="47478" b="42213"/>
          <a:stretch/>
        </p:blipFill>
        <p:spPr>
          <a:xfrm>
            <a:off x="-33250" y="2779288"/>
            <a:ext cx="2173200" cy="2386250"/>
          </a:xfrm>
          <a:prstGeom prst="rect">
            <a:avLst/>
          </a:prstGeom>
          <a:noFill/>
          <a:ln>
            <a:noFill/>
          </a:ln>
        </p:spPr>
      </p:pic>
      <p:sp>
        <p:nvSpPr>
          <p:cNvPr id="59" name="Google Shape;59;p8"/>
          <p:cNvSpPr txBox="1">
            <a:spLocks noGrp="1"/>
          </p:cNvSpPr>
          <p:nvPr>
            <p:ph type="title"/>
          </p:nvPr>
        </p:nvSpPr>
        <p:spPr>
          <a:xfrm>
            <a:off x="2330700" y="1146300"/>
            <a:ext cx="4482600" cy="2850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4800"/>
              <a:buNone/>
              <a:defRPr>
                <a:solidFill>
                  <a:schemeClr val="dk1"/>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0"/>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24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pic>
        <p:nvPicPr>
          <p:cNvPr id="72" name="Google Shape;72;p10"/>
          <p:cNvPicPr preferRelativeResize="0"/>
          <p:nvPr/>
        </p:nvPicPr>
        <p:blipFill rotWithShape="1">
          <a:blip r:embed="rId3">
            <a:alphaModFix/>
          </a:blip>
          <a:srcRect l="47478" b="42213"/>
          <a:stretch/>
        </p:blipFill>
        <p:spPr>
          <a:xfrm flipH="1">
            <a:off x="7567925" y="3395334"/>
            <a:ext cx="1605475" cy="176286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1"/>
          <p:cNvSpPr txBox="1">
            <a:spLocks noGrp="1"/>
          </p:cNvSpPr>
          <p:nvPr>
            <p:ph type="subTitle" idx="1"/>
          </p:nvPr>
        </p:nvSpPr>
        <p:spPr>
          <a:xfrm>
            <a:off x="1162425" y="2959275"/>
            <a:ext cx="6819000" cy="496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200"/>
              <a:buNone/>
              <a:defRPr sz="1600">
                <a:solidFill>
                  <a:schemeClr val="dk1"/>
                </a:solidFill>
              </a:defRPr>
            </a:lvl1pPr>
            <a:lvl2pPr lvl="1" algn="ctr" rtl="0">
              <a:lnSpc>
                <a:spcPct val="100000"/>
              </a:lnSpc>
              <a:spcBef>
                <a:spcPts val="0"/>
              </a:spcBef>
              <a:spcAft>
                <a:spcPts val="0"/>
              </a:spcAft>
              <a:buClr>
                <a:schemeClr val="dk2"/>
              </a:buClr>
              <a:buSzPts val="1200"/>
              <a:buNone/>
              <a:defRPr sz="1200">
                <a:solidFill>
                  <a:schemeClr val="dk2"/>
                </a:solidFill>
              </a:defRPr>
            </a:lvl2pPr>
            <a:lvl3pPr lvl="2" algn="ctr" rtl="0">
              <a:lnSpc>
                <a:spcPct val="100000"/>
              </a:lnSpc>
              <a:spcBef>
                <a:spcPts val="0"/>
              </a:spcBef>
              <a:spcAft>
                <a:spcPts val="0"/>
              </a:spcAft>
              <a:buClr>
                <a:schemeClr val="dk2"/>
              </a:buClr>
              <a:buSzPts val="1200"/>
              <a:buNone/>
              <a:defRPr sz="1200">
                <a:solidFill>
                  <a:schemeClr val="dk2"/>
                </a:solidFill>
              </a:defRPr>
            </a:lvl3pPr>
            <a:lvl4pPr lvl="3" algn="ctr" rtl="0">
              <a:lnSpc>
                <a:spcPct val="100000"/>
              </a:lnSpc>
              <a:spcBef>
                <a:spcPts val="0"/>
              </a:spcBef>
              <a:spcAft>
                <a:spcPts val="0"/>
              </a:spcAft>
              <a:buClr>
                <a:schemeClr val="dk2"/>
              </a:buClr>
              <a:buSzPts val="1200"/>
              <a:buNone/>
              <a:defRPr sz="1200">
                <a:solidFill>
                  <a:schemeClr val="dk2"/>
                </a:solidFill>
              </a:defRPr>
            </a:lvl4pPr>
            <a:lvl5pPr lvl="4" algn="ctr" rtl="0">
              <a:lnSpc>
                <a:spcPct val="100000"/>
              </a:lnSpc>
              <a:spcBef>
                <a:spcPts val="0"/>
              </a:spcBef>
              <a:spcAft>
                <a:spcPts val="0"/>
              </a:spcAft>
              <a:buClr>
                <a:schemeClr val="dk2"/>
              </a:buClr>
              <a:buSzPts val="1200"/>
              <a:buNone/>
              <a:defRPr sz="1200">
                <a:solidFill>
                  <a:schemeClr val="dk2"/>
                </a:solidFill>
              </a:defRPr>
            </a:lvl5pPr>
            <a:lvl6pPr lvl="5" algn="ctr" rtl="0">
              <a:lnSpc>
                <a:spcPct val="100000"/>
              </a:lnSpc>
              <a:spcBef>
                <a:spcPts val="0"/>
              </a:spcBef>
              <a:spcAft>
                <a:spcPts val="0"/>
              </a:spcAft>
              <a:buClr>
                <a:schemeClr val="dk2"/>
              </a:buClr>
              <a:buSzPts val="1200"/>
              <a:buNone/>
              <a:defRPr sz="1200">
                <a:solidFill>
                  <a:schemeClr val="dk2"/>
                </a:solidFill>
              </a:defRPr>
            </a:lvl6pPr>
            <a:lvl7pPr lvl="6" algn="ctr" rtl="0">
              <a:lnSpc>
                <a:spcPct val="100000"/>
              </a:lnSpc>
              <a:spcBef>
                <a:spcPts val="0"/>
              </a:spcBef>
              <a:spcAft>
                <a:spcPts val="0"/>
              </a:spcAft>
              <a:buClr>
                <a:schemeClr val="dk2"/>
              </a:buClr>
              <a:buSzPts val="1200"/>
              <a:buNone/>
              <a:defRPr sz="1200">
                <a:solidFill>
                  <a:schemeClr val="dk2"/>
                </a:solidFill>
              </a:defRPr>
            </a:lvl7pPr>
            <a:lvl8pPr lvl="7" algn="ctr" rtl="0">
              <a:lnSpc>
                <a:spcPct val="100000"/>
              </a:lnSpc>
              <a:spcBef>
                <a:spcPts val="0"/>
              </a:spcBef>
              <a:spcAft>
                <a:spcPts val="0"/>
              </a:spcAft>
              <a:buClr>
                <a:schemeClr val="dk2"/>
              </a:buClr>
              <a:buSzPts val="1200"/>
              <a:buNone/>
              <a:defRPr sz="1200">
                <a:solidFill>
                  <a:schemeClr val="dk2"/>
                </a:solidFill>
              </a:defRPr>
            </a:lvl8pPr>
            <a:lvl9pPr lvl="8" algn="ctr" rtl="0">
              <a:lnSpc>
                <a:spcPct val="100000"/>
              </a:lnSpc>
              <a:spcBef>
                <a:spcPts val="0"/>
              </a:spcBef>
              <a:spcAft>
                <a:spcPts val="0"/>
              </a:spcAft>
              <a:buClr>
                <a:schemeClr val="dk2"/>
              </a:buClr>
              <a:buSzPts val="1200"/>
              <a:buNone/>
              <a:defRPr sz="1200">
                <a:solidFill>
                  <a:schemeClr val="dk2"/>
                </a:solidFill>
              </a:defRPr>
            </a:lvl9pPr>
          </a:lstStyle>
          <a:p>
            <a:endParaRPr/>
          </a:p>
        </p:txBody>
      </p:sp>
      <p:sp>
        <p:nvSpPr>
          <p:cNvPr id="75" name="Google Shape;75;p11"/>
          <p:cNvSpPr txBox="1">
            <a:spLocks noGrp="1"/>
          </p:cNvSpPr>
          <p:nvPr>
            <p:ph type="title" hasCustomPrompt="1"/>
          </p:nvPr>
        </p:nvSpPr>
        <p:spPr>
          <a:xfrm>
            <a:off x="1162500" y="1737000"/>
            <a:ext cx="68190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9600"/>
              <a:buNone/>
              <a:defRPr sz="9600">
                <a:solidFill>
                  <a:schemeClr val="dk1"/>
                </a:solidFill>
              </a:defRPr>
            </a:lvl1pPr>
            <a:lvl2pPr lvl="1"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9600"/>
              <a:buFont typeface="Fira Sans Extra Condensed Medium"/>
              <a:buNone/>
              <a:defRPr sz="9600">
                <a:latin typeface="Fira Sans Extra Condensed Medium"/>
                <a:ea typeface="Fira Sans Extra Condensed Medium"/>
                <a:cs typeface="Fira Sans Extra Condensed Medium"/>
                <a:sym typeface="Fira Sans Extra Condensed Medium"/>
              </a:defRPr>
            </a:lvl9pPr>
          </a:lstStyle>
          <a:p>
            <a:r>
              <a:t>xx%</a:t>
            </a:r>
          </a:p>
        </p:txBody>
      </p:sp>
      <p:sp>
        <p:nvSpPr>
          <p:cNvPr id="76" name="Google Shape;76;p11"/>
          <p:cNvSpPr/>
          <p:nvPr/>
        </p:nvSpPr>
        <p:spPr>
          <a:xfrm>
            <a:off x="6966150" y="994475"/>
            <a:ext cx="685800" cy="6858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 name="Google Shape;77;p11"/>
          <p:cNvPicPr preferRelativeResize="0"/>
          <p:nvPr/>
        </p:nvPicPr>
        <p:blipFill rotWithShape="1">
          <a:blip r:embed="rId3">
            <a:alphaModFix/>
          </a:blip>
          <a:srcRect b="50937"/>
          <a:stretch/>
        </p:blipFill>
        <p:spPr>
          <a:xfrm flipH="1">
            <a:off x="3199725" y="3828800"/>
            <a:ext cx="2744950" cy="1344099"/>
          </a:xfrm>
          <a:prstGeom prst="rect">
            <a:avLst/>
          </a:prstGeom>
          <a:noFill/>
          <a:ln>
            <a:noFill/>
          </a:ln>
        </p:spPr>
      </p:pic>
      <p:pic>
        <p:nvPicPr>
          <p:cNvPr id="78" name="Google Shape;78;p11"/>
          <p:cNvPicPr preferRelativeResize="0"/>
          <p:nvPr/>
        </p:nvPicPr>
        <p:blipFill rotWithShape="1">
          <a:blip r:embed="rId4">
            <a:alphaModFix/>
          </a:blip>
          <a:srcRect/>
          <a:stretch/>
        </p:blipFill>
        <p:spPr>
          <a:xfrm rot="10800000">
            <a:off x="7079123" y="1107926"/>
            <a:ext cx="459788" cy="45883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1pPr>
            <a:lvl2pPr lvl="1">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2pPr>
            <a:lvl3pPr lvl="2">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3pPr>
            <a:lvl4pPr lvl="3">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4pPr>
            <a:lvl5pPr lvl="4">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5pPr>
            <a:lvl6pPr lvl="5">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6pPr>
            <a:lvl7pPr lvl="6">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7pPr>
            <a:lvl8pPr lvl="7">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8pPr>
            <a:lvl9pPr lvl="8">
              <a:spcBef>
                <a:spcPts val="0"/>
              </a:spcBef>
              <a:spcAft>
                <a:spcPts val="0"/>
              </a:spcAft>
              <a:buClr>
                <a:schemeClr val="dk1"/>
              </a:buClr>
              <a:buSzPts val="4800"/>
              <a:buFont typeface="Saira SemiCondensed Medium"/>
              <a:buNone/>
              <a:defRPr sz="48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1pPr>
            <a:lvl2pPr marL="914400" lvl="1"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marL="1371600" lvl="2"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marL="1828800" lvl="3"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marL="2286000" lvl="4"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marL="2743200" lvl="5"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marL="3200400" lvl="6"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marL="3657600" lvl="7"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marL="4114800" lvl="8" indent="-317500">
              <a:lnSpc>
                <a:spcPct val="115000"/>
              </a:lnSpc>
              <a:spcBef>
                <a:spcPts val="1600"/>
              </a:spcBef>
              <a:spcAft>
                <a:spcPts val="1600"/>
              </a:spcAft>
              <a:buClr>
                <a:schemeClr val="dk1"/>
              </a:buClr>
              <a:buSzPts val="1400"/>
              <a:buFont typeface="Anaheim"/>
              <a:buChar char="■"/>
              <a:defRPr>
                <a:solidFill>
                  <a:schemeClr val="dk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1" r:id="rId22"/>
    <p:sldLayoutId id="2147483672" r:id="rId23"/>
    <p:sldLayoutId id="2147483673" r:id="rId24"/>
    <p:sldLayoutId id="2147483674"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1" name="Google Shape;201;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covid.ourworldindata.org/data/owid-covid-data.csv" TargetMode="External"/><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0.jpg"/><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hyperlink" Target="http://localhost:6060/get_token/?id=A137" TargetMode="External"/><Relationship Id="rId6" Type="http://schemas.openxmlformats.org/officeDocument/2006/relationships/hyperlink" Target="http://192.168.0.116:6060/get_token/?id=A137" TargetMode="External"/><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www.freepik.com/free-photo/dangerous-flu-strain-cases_7061091.htm%23page=1&amp;query=CORONAVIRUS&amp;position=12/?utm_source=slidesgo_template&amp;utm_medium=referral-link&amp;utm_campaign=sg_resources&amp;utm_content=freepik" TargetMode="External"/><Relationship Id="rId5" Type="http://schemas.openxmlformats.org/officeDocument/2006/relationships/hyperlink" Target="https://www.freepik.com/free-photo/portrait-adult-woman-wearing-surgical-mask_7032501.htm/?utm_source=slidesgo_template&amp;utm_medium=referral-link&amp;utm_campaign=sg_resources&amp;utm_content=freepik" TargetMode="External"/><Relationship Id="rId6" Type="http://schemas.openxmlformats.org/officeDocument/2006/relationships/hyperlink" Target="https://www.freepik.com/free-photo/close-up-dangerous-virus-samples-tablets_7032475.htm/?utm_source=slidesgo_template&amp;utm_medium=referral-link&amp;utm_campaign=sg_resources&amp;utm_content=freepik" TargetMode="External"/><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 Id="rId3" Type="http://schemas.openxmlformats.org/officeDocument/2006/relationships/hyperlink" Target="https://bit.ly/2ZjL1p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 Id="rId3" Type="http://schemas.openxmlformats.org/officeDocument/2006/relationships/hyperlink" Target="https://chrome.google.com/webstore/detail/flaticon-for-gsuit-gslide/haekgjfnhhdkgfgmldhfokhmfkgmciba"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hyperlink" Target="http://localhost:6060/get_token/?id=A137" TargetMode="External"/><Relationship Id="rId5" Type="http://schemas.openxmlformats.org/officeDocument/2006/relationships/hyperlink" Target="http://192.168.0.116:6060/get_token/?id=A137" TargetMode="External"/><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7.jpg"/><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9.jpg"/><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31"/>
          <p:cNvSpPr txBox="1">
            <a:spLocks noGrp="1"/>
          </p:cNvSpPr>
          <p:nvPr>
            <p:ph type="subTitle" idx="1"/>
          </p:nvPr>
        </p:nvSpPr>
        <p:spPr>
          <a:xfrm flipH="1">
            <a:off x="3981227" y="2484339"/>
            <a:ext cx="4442760" cy="2302015"/>
          </a:xfrm>
          <a:prstGeom prst="rect">
            <a:avLst/>
          </a:prstGeom>
        </p:spPr>
        <p:txBody>
          <a:bodyPr spcFirstLastPara="1" wrap="square" lIns="91425" tIns="91425" rIns="91425" bIns="91425" anchor="t" anchorCtr="0">
            <a:noAutofit/>
          </a:bodyPr>
          <a:lstStyle/>
          <a:p>
            <a:r>
              <a:rPr lang="es-ES" dirty="0" err="1"/>
              <a:t>August</a:t>
            </a:r>
            <a:r>
              <a:rPr lang="es-ES" dirty="0"/>
              <a:t> 2020 - </a:t>
            </a:r>
            <a:r>
              <a:rPr lang="es-ES" dirty="0" err="1"/>
              <a:t>The</a:t>
            </a:r>
            <a:r>
              <a:rPr lang="es-ES" dirty="0"/>
              <a:t> Bridge</a:t>
            </a:r>
          </a:p>
          <a:p>
            <a:r>
              <a:rPr lang="es-ES" dirty="0"/>
              <a:t>INSTRUCTOR: Gabriel Vázquez Torres</a:t>
            </a:r>
          </a:p>
          <a:p>
            <a:r>
              <a:rPr lang="es-ES" dirty="0" err="1"/>
              <a:t>gabriel@thebridgeschool.es</a:t>
            </a:r>
            <a:endParaRPr lang="es-ES" dirty="0"/>
          </a:p>
          <a:p>
            <a:endParaRPr lang="es-ES" dirty="0" smtClean="0"/>
          </a:p>
          <a:p>
            <a:r>
              <a:rPr lang="es-ES" dirty="0" smtClean="0"/>
              <a:t>TEACHER</a:t>
            </a:r>
            <a:r>
              <a:rPr lang="es-ES" dirty="0"/>
              <a:t>: Clara </a:t>
            </a:r>
            <a:r>
              <a:rPr lang="es-ES" dirty="0" err="1"/>
              <a:t>Piniella</a:t>
            </a:r>
            <a:r>
              <a:rPr lang="es-ES" dirty="0"/>
              <a:t> </a:t>
            </a:r>
            <a:r>
              <a:rPr lang="es-ES" dirty="0" err="1"/>
              <a:t>Martinez</a:t>
            </a:r>
            <a:endParaRPr lang="es-ES" dirty="0"/>
          </a:p>
          <a:p>
            <a:r>
              <a:rPr lang="es-ES" dirty="0" err="1"/>
              <a:t>clara.piniella@thebridgeschool.es</a:t>
            </a:r>
            <a:endParaRPr lang="en-US" dirty="0" smtClean="0"/>
          </a:p>
          <a:p>
            <a:pPr marL="0" lvl="0" indent="0" algn="r" rtl="0">
              <a:spcBef>
                <a:spcPts val="0"/>
              </a:spcBef>
              <a:spcAft>
                <a:spcPts val="1600"/>
              </a:spcAft>
              <a:buNone/>
            </a:pPr>
            <a:endParaRPr lang="en-US" dirty="0" smtClean="0"/>
          </a:p>
          <a:p>
            <a:pPr marL="0" lvl="0" indent="0" algn="r" rtl="0">
              <a:spcBef>
                <a:spcPts val="0"/>
              </a:spcBef>
              <a:spcAft>
                <a:spcPts val="1600"/>
              </a:spcAft>
              <a:buNone/>
            </a:pPr>
            <a:r>
              <a:rPr lang="en-US" dirty="0" smtClean="0"/>
              <a:t>GROUP PROJECT - </a:t>
            </a:r>
            <a:r>
              <a:rPr lang="en" dirty="0" smtClean="0"/>
              <a:t>A</a:t>
            </a:r>
            <a:r>
              <a:rPr lang="en-US" dirty="0" smtClean="0"/>
              <a:t>UGUST</a:t>
            </a:r>
            <a:r>
              <a:rPr lang="en" dirty="0" smtClean="0"/>
              <a:t> </a:t>
            </a:r>
            <a:r>
              <a:rPr lang="en" dirty="0"/>
              <a:t>2020</a:t>
            </a:r>
            <a:endParaRPr dirty="0"/>
          </a:p>
        </p:txBody>
      </p:sp>
      <p:sp>
        <p:nvSpPr>
          <p:cNvPr id="208" name="Google Shape;208;p31"/>
          <p:cNvSpPr txBox="1">
            <a:spLocks noGrp="1"/>
          </p:cNvSpPr>
          <p:nvPr>
            <p:ph type="ctrTitle"/>
          </p:nvPr>
        </p:nvSpPr>
        <p:spPr>
          <a:xfrm flipH="1">
            <a:off x="4721687" y="1402240"/>
            <a:ext cx="3702300" cy="1082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400" dirty="0"/>
              <a:t>COVID-19</a:t>
            </a:r>
            <a:endParaRPr sz="5400" dirty="0"/>
          </a:p>
        </p:txBody>
      </p:sp>
      <p:grpSp>
        <p:nvGrpSpPr>
          <p:cNvPr id="209" name="Google Shape;209;p31"/>
          <p:cNvGrpSpPr/>
          <p:nvPr/>
        </p:nvGrpSpPr>
        <p:grpSpPr>
          <a:xfrm flipH="1">
            <a:off x="4497597" y="2100639"/>
            <a:ext cx="4206917" cy="1744178"/>
            <a:chOff x="439473" y="1811648"/>
            <a:chExt cx="4206917" cy="1744178"/>
          </a:xfrm>
        </p:grpSpPr>
        <p:sp>
          <p:nvSpPr>
            <p:cNvPr id="210" name="Google Shape;210;p31"/>
            <p:cNvSpPr/>
            <p:nvPr/>
          </p:nvSpPr>
          <p:spPr>
            <a:xfrm>
              <a:off x="439473" y="3172127"/>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rot="10800000">
              <a:off x="4262691" y="1811648"/>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31"/>
          <p:cNvSpPr txBox="1"/>
          <p:nvPr/>
        </p:nvSpPr>
        <p:spPr>
          <a:xfrm>
            <a:off x="637450" y="2674009"/>
            <a:ext cx="2623248" cy="1964116"/>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800" b="1" u="sng" dirty="0" smtClean="0">
                <a:solidFill>
                  <a:schemeClr val="dk1"/>
                </a:solidFill>
                <a:latin typeface="Anaheim"/>
                <a:ea typeface="Anaheim"/>
                <a:cs typeface="Anaheim"/>
                <a:sym typeface="Anaheim"/>
              </a:rPr>
              <a:t>GR</a:t>
            </a:r>
            <a:r>
              <a:rPr lang="en-US" sz="1800" b="1" u="sng" dirty="0" smtClean="0">
                <a:solidFill>
                  <a:schemeClr val="dk1"/>
                </a:solidFill>
                <a:latin typeface="Anaheim"/>
                <a:ea typeface="Anaheim"/>
                <a:cs typeface="Anaheim"/>
                <a:sym typeface="Anaheim"/>
              </a:rPr>
              <a:t>O</a:t>
            </a:r>
            <a:r>
              <a:rPr lang="en" sz="1800" b="1" u="sng" dirty="0" smtClean="0">
                <a:solidFill>
                  <a:schemeClr val="dk1"/>
                </a:solidFill>
                <a:latin typeface="Anaheim"/>
                <a:ea typeface="Anaheim"/>
                <a:cs typeface="Anaheim"/>
                <a:sym typeface="Anaheim"/>
              </a:rPr>
              <a:t>UP</a:t>
            </a:r>
            <a:r>
              <a:rPr lang="en-US" sz="1800" b="1" u="sng" dirty="0" smtClean="0">
                <a:solidFill>
                  <a:schemeClr val="dk1"/>
                </a:solidFill>
                <a:latin typeface="Anaheim"/>
                <a:ea typeface="Anaheim"/>
                <a:cs typeface="Anaheim"/>
                <a:sym typeface="Anaheim"/>
              </a:rPr>
              <a:t> ‘</a:t>
            </a:r>
            <a:r>
              <a:rPr lang="en" sz="1800" b="1" u="sng" dirty="0" smtClean="0">
                <a:solidFill>
                  <a:schemeClr val="dk1"/>
                </a:solidFill>
                <a:latin typeface="Anaheim"/>
                <a:ea typeface="Anaheim"/>
                <a:cs typeface="Anaheim"/>
                <a:sym typeface="Anaheim"/>
              </a:rPr>
              <a:t>A</a:t>
            </a:r>
            <a:r>
              <a:rPr lang="en-US" sz="1800" b="1" u="sng" dirty="0" smtClean="0">
                <a:solidFill>
                  <a:schemeClr val="dk1"/>
                </a:solidFill>
                <a:latin typeface="Anaheim"/>
                <a:ea typeface="Anaheim"/>
                <a:cs typeface="Anaheim"/>
                <a:sym typeface="Anaheim"/>
              </a:rPr>
              <a:t>’</a:t>
            </a:r>
            <a:r>
              <a:rPr lang="en" sz="1800" b="1" u="sng" dirty="0" smtClean="0">
                <a:solidFill>
                  <a:schemeClr val="dk1"/>
                </a:solidFill>
                <a:latin typeface="Anaheim"/>
                <a:ea typeface="Anaheim"/>
                <a:cs typeface="Anaheim"/>
                <a:sym typeface="Anaheim"/>
              </a:rPr>
              <a:t>:</a:t>
            </a:r>
            <a:endParaRPr sz="1800" b="1" u="sng" dirty="0">
              <a:solidFill>
                <a:schemeClr val="dk1"/>
              </a:solidFill>
              <a:latin typeface="Anaheim"/>
              <a:ea typeface="Anaheim"/>
              <a:cs typeface="Anaheim"/>
              <a:sym typeface="Anaheim"/>
            </a:endParaRPr>
          </a:p>
          <a:p>
            <a:pPr marL="0" lvl="0" indent="0" algn="just" rtl="0">
              <a:lnSpc>
                <a:spcPct val="100000"/>
              </a:lnSpc>
              <a:spcBef>
                <a:spcPts val="0"/>
              </a:spcBef>
              <a:spcAft>
                <a:spcPts val="0"/>
              </a:spcAft>
              <a:buNone/>
            </a:pPr>
            <a:endParaRPr sz="1800" b="1" u="sng" dirty="0">
              <a:solidFill>
                <a:schemeClr val="dk1"/>
              </a:solidFill>
              <a:latin typeface="Anaheim"/>
              <a:ea typeface="Anaheim"/>
              <a:cs typeface="Anaheim"/>
              <a:sym typeface="Anaheim"/>
            </a:endParaRPr>
          </a:p>
          <a:p>
            <a:pPr marL="0" lvl="0" indent="0" algn="just" rtl="0">
              <a:lnSpc>
                <a:spcPct val="100000"/>
              </a:lnSpc>
              <a:spcBef>
                <a:spcPts val="0"/>
              </a:spcBef>
              <a:spcAft>
                <a:spcPts val="0"/>
              </a:spcAft>
              <a:buNone/>
            </a:pPr>
            <a:r>
              <a:rPr lang="en" sz="1800" dirty="0">
                <a:solidFill>
                  <a:schemeClr val="dk1"/>
                </a:solidFill>
                <a:latin typeface="Anaheim"/>
                <a:ea typeface="Anaheim"/>
                <a:cs typeface="Anaheim"/>
                <a:sym typeface="Anaheim"/>
              </a:rPr>
              <a:t>Natalio Altube</a:t>
            </a:r>
            <a:endParaRPr sz="1800" dirty="0">
              <a:solidFill>
                <a:schemeClr val="dk1"/>
              </a:solidFill>
              <a:latin typeface="Anaheim"/>
              <a:ea typeface="Anaheim"/>
              <a:cs typeface="Anaheim"/>
              <a:sym typeface="Anaheim"/>
            </a:endParaRPr>
          </a:p>
          <a:p>
            <a:pPr marL="0" lvl="0" indent="0" algn="just" rtl="0">
              <a:lnSpc>
                <a:spcPct val="100000"/>
              </a:lnSpc>
              <a:spcBef>
                <a:spcPts val="0"/>
              </a:spcBef>
              <a:spcAft>
                <a:spcPts val="0"/>
              </a:spcAft>
              <a:buNone/>
            </a:pPr>
            <a:r>
              <a:rPr lang="en" sz="1800" dirty="0" smtClean="0">
                <a:solidFill>
                  <a:schemeClr val="dk1"/>
                </a:solidFill>
                <a:latin typeface="Anaheim"/>
                <a:ea typeface="Anaheim"/>
                <a:cs typeface="Anaheim"/>
                <a:sym typeface="Anaheim"/>
              </a:rPr>
              <a:t>Tomás Lizarazo</a:t>
            </a:r>
            <a:endParaRPr sz="1800" dirty="0" smtClean="0">
              <a:solidFill>
                <a:schemeClr val="dk1"/>
              </a:solidFill>
              <a:latin typeface="Anaheim"/>
              <a:ea typeface="Anaheim"/>
              <a:cs typeface="Anaheim"/>
              <a:sym typeface="Anaheim"/>
            </a:endParaRPr>
          </a:p>
          <a:p>
            <a:pPr algn="just"/>
            <a:r>
              <a:rPr lang="es-ES" sz="1800" dirty="0">
                <a:solidFill>
                  <a:schemeClr val="dk1"/>
                </a:solidFill>
                <a:latin typeface="Anaheim"/>
                <a:ea typeface="Anaheim"/>
                <a:cs typeface="Anaheim"/>
                <a:sym typeface="Anaheim"/>
              </a:rPr>
              <a:t>Rosario </a:t>
            </a:r>
            <a:r>
              <a:rPr lang="es-ES" sz="1800" dirty="0" err="1" smtClean="0">
                <a:solidFill>
                  <a:schemeClr val="dk1"/>
                </a:solidFill>
                <a:latin typeface="Anaheim"/>
                <a:ea typeface="Anaheim"/>
                <a:cs typeface="Anaheim"/>
                <a:sym typeface="Anaheim"/>
              </a:rPr>
              <a:t>Marianeschi</a:t>
            </a:r>
            <a:endParaRPr lang="en-US" sz="1800" dirty="0" smtClean="0">
              <a:solidFill>
                <a:schemeClr val="dk1"/>
              </a:solidFill>
              <a:latin typeface="Anaheim"/>
              <a:ea typeface="Anaheim"/>
              <a:cs typeface="Anaheim"/>
              <a:sym typeface="Anaheim"/>
            </a:endParaRPr>
          </a:p>
          <a:p>
            <a:pPr marL="0" lvl="0" indent="0" algn="just" rtl="0">
              <a:lnSpc>
                <a:spcPct val="100000"/>
              </a:lnSpc>
              <a:spcBef>
                <a:spcPts val="0"/>
              </a:spcBef>
              <a:spcAft>
                <a:spcPts val="0"/>
              </a:spcAft>
              <a:buNone/>
            </a:pPr>
            <a:r>
              <a:rPr lang="en" sz="1800" dirty="0" smtClean="0">
                <a:solidFill>
                  <a:schemeClr val="dk1"/>
                </a:solidFill>
                <a:latin typeface="Anaheim"/>
                <a:ea typeface="Anaheim"/>
                <a:cs typeface="Anaheim"/>
                <a:sym typeface="Anaheim"/>
              </a:rPr>
              <a:t>Elsa Toribio</a:t>
            </a:r>
            <a:endParaRPr sz="1800" dirty="0">
              <a:solidFill>
                <a:schemeClr val="dk1"/>
              </a:solidFill>
              <a:latin typeface="Anaheim"/>
              <a:ea typeface="Anaheim"/>
              <a:cs typeface="Anaheim"/>
              <a:sym typeface="Anaheim"/>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6"/>
          <p:cNvSpPr txBox="1">
            <a:spLocks noGrp="1"/>
          </p:cNvSpPr>
          <p:nvPr>
            <p:ph type="ctrTitle"/>
          </p:nvPr>
        </p:nvSpPr>
        <p:spPr>
          <a:xfrm>
            <a:off x="2714400" y="351847"/>
            <a:ext cx="5490300" cy="77610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smtClean="0"/>
              <a:t>OUR GROUP OF COUNTRIES COMPARED TO THE REST OF THE WORLD</a:t>
            </a:r>
            <a:endParaRPr sz="2000" dirty="0"/>
          </a:p>
        </p:txBody>
      </p:sp>
      <p:sp>
        <p:nvSpPr>
          <p:cNvPr id="2" name="Rectángulo 1"/>
          <p:cNvSpPr/>
          <p:nvPr/>
        </p:nvSpPr>
        <p:spPr>
          <a:xfrm>
            <a:off x="137168" y="1126660"/>
            <a:ext cx="1604264" cy="1569660"/>
          </a:xfrm>
          <a:prstGeom prst="rect">
            <a:avLst/>
          </a:prstGeom>
        </p:spPr>
        <p:txBody>
          <a:bodyPr wrap="square">
            <a:spAutoFit/>
          </a:bodyPr>
          <a:lstStyle/>
          <a:p>
            <a:pPr marL="139700" lvl="0">
              <a:buClr>
                <a:srgbClr val="FFFFFF"/>
              </a:buClr>
              <a:buSzPts val="1400"/>
            </a:pPr>
            <a:r>
              <a:rPr lang="es-ES" sz="1200" dirty="0">
                <a:solidFill>
                  <a:srgbClr val="FFFFFF"/>
                </a:solidFill>
                <a:latin typeface="Anaheim"/>
                <a:ea typeface="Anaheim"/>
                <a:cs typeface="Anaheim"/>
                <a:sym typeface="Anaheim"/>
              </a:rPr>
              <a:t>Position </a:t>
            </a:r>
            <a:r>
              <a:rPr lang="es-ES" sz="1200" dirty="0" smtClean="0">
                <a:solidFill>
                  <a:srgbClr val="FFFFFF"/>
                </a:solidFill>
                <a:latin typeface="Anaheim"/>
                <a:ea typeface="Anaheim"/>
                <a:cs typeface="Anaheim"/>
                <a:sym typeface="Anaheim"/>
              </a:rPr>
              <a:t>of </a:t>
            </a:r>
            <a:r>
              <a:rPr lang="en-US" sz="1200" dirty="0" smtClean="0">
                <a:solidFill>
                  <a:schemeClr val="tx1"/>
                </a:solidFill>
              </a:rPr>
              <a:t>Argentina, Chile, Colombia, Russia &amp; Spain, in terms of:</a:t>
            </a:r>
            <a:endParaRPr lang="es-ES" sz="1200" dirty="0" smtClean="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smtClean="0">
                <a:solidFill>
                  <a:srgbClr val="FFFFFF"/>
                </a:solidFill>
                <a:latin typeface="Anaheim"/>
                <a:ea typeface="Anaheim"/>
                <a:cs typeface="Anaheim"/>
                <a:sym typeface="Anaheim"/>
              </a:rPr>
              <a:t>Total </a:t>
            </a:r>
            <a:r>
              <a:rPr lang="es-ES" sz="1200" dirty="0" err="1" smtClean="0">
                <a:solidFill>
                  <a:srgbClr val="FFFFFF"/>
                </a:solidFill>
                <a:latin typeface="Anaheim"/>
                <a:ea typeface="Anaheim"/>
                <a:cs typeface="Anaheim"/>
                <a:sym typeface="Anaheim"/>
              </a:rPr>
              <a:t>infected</a:t>
            </a:r>
            <a:endParaRPr lang="es-ES" sz="1200" dirty="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smtClean="0">
                <a:solidFill>
                  <a:srgbClr val="FFFFFF"/>
                </a:solidFill>
                <a:latin typeface="Anaheim"/>
                <a:ea typeface="Anaheim"/>
                <a:cs typeface="Anaheim"/>
                <a:sym typeface="Anaheim"/>
              </a:rPr>
              <a:t>Total </a:t>
            </a:r>
            <a:r>
              <a:rPr lang="es-ES" sz="1200" dirty="0" err="1" smtClean="0">
                <a:solidFill>
                  <a:srgbClr val="FFFFFF"/>
                </a:solidFill>
                <a:latin typeface="Anaheim"/>
                <a:ea typeface="Anaheim"/>
                <a:cs typeface="Anaheim"/>
                <a:sym typeface="Anaheim"/>
              </a:rPr>
              <a:t>deaths</a:t>
            </a:r>
            <a:endParaRPr lang="es-ES" sz="1200" dirty="0" smtClean="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a:solidFill>
                  <a:srgbClr val="FFFFFF"/>
                </a:solidFill>
                <a:latin typeface="Anaheim"/>
                <a:ea typeface="Anaheim"/>
                <a:cs typeface="Anaheim"/>
                <a:sym typeface="Anaheim"/>
              </a:rPr>
              <a:t>T</a:t>
            </a:r>
            <a:r>
              <a:rPr lang="es-ES" sz="1200" dirty="0" smtClean="0">
                <a:solidFill>
                  <a:srgbClr val="FFFFFF"/>
                </a:solidFill>
                <a:latin typeface="Anaheim"/>
                <a:ea typeface="Anaheim"/>
                <a:cs typeface="Anaheim"/>
                <a:sym typeface="Anaheim"/>
              </a:rPr>
              <a:t>otal </a:t>
            </a:r>
            <a:r>
              <a:rPr lang="es-ES" sz="1200" dirty="0" err="1" smtClean="0">
                <a:solidFill>
                  <a:srgbClr val="FFFFFF"/>
                </a:solidFill>
                <a:latin typeface="Anaheim"/>
                <a:ea typeface="Anaheim"/>
                <a:cs typeface="Anaheim"/>
                <a:sym typeface="Anaheim"/>
              </a:rPr>
              <a:t>recoveries</a:t>
            </a:r>
            <a:endParaRPr lang="es-ES" sz="1200" dirty="0">
              <a:solidFill>
                <a:srgbClr val="FFFFFF"/>
              </a:solidFill>
              <a:latin typeface="Anaheim"/>
              <a:ea typeface="Anaheim"/>
              <a:cs typeface="Anaheim"/>
              <a:sym typeface="Anaheim"/>
            </a:endParaRPr>
          </a:p>
        </p:txBody>
      </p:sp>
    </p:spTree>
    <p:extLst>
      <p:ext uri="{BB962C8B-B14F-4D97-AF65-F5344CB8AC3E}">
        <p14:creationId xmlns:p14="http://schemas.microsoft.com/office/powerpoint/2010/main" val="119951374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7"/>
        <p:cNvGrpSpPr/>
        <p:nvPr/>
      </p:nvGrpSpPr>
      <p:grpSpPr>
        <a:xfrm>
          <a:off x="0" y="0"/>
          <a:ext cx="0" cy="0"/>
          <a:chOff x="0" y="0"/>
          <a:chExt cx="0" cy="0"/>
        </a:xfrm>
      </p:grpSpPr>
      <p:grpSp>
        <p:nvGrpSpPr>
          <p:cNvPr id="408" name="Google Shape;408;p47"/>
          <p:cNvGrpSpPr/>
          <p:nvPr/>
        </p:nvGrpSpPr>
        <p:grpSpPr>
          <a:xfrm>
            <a:off x="736601" y="1996414"/>
            <a:ext cx="3225890" cy="1150666"/>
            <a:chOff x="1345923" y="2083314"/>
            <a:chExt cx="2616567" cy="1150666"/>
          </a:xfrm>
        </p:grpSpPr>
        <p:sp>
          <p:nvSpPr>
            <p:cNvPr id="409" name="Google Shape;409;p47"/>
            <p:cNvSpPr/>
            <p:nvPr/>
          </p:nvSpPr>
          <p:spPr>
            <a:xfrm>
              <a:off x="1345923" y="285028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7"/>
            <p:cNvSpPr/>
            <p:nvPr/>
          </p:nvSpPr>
          <p:spPr>
            <a:xfrm rot="10800000">
              <a:off x="3578791" y="2083314"/>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47"/>
          <p:cNvGrpSpPr/>
          <p:nvPr/>
        </p:nvGrpSpPr>
        <p:grpSpPr>
          <a:xfrm>
            <a:off x="4305301" y="1562100"/>
            <a:ext cx="4635500" cy="3289300"/>
            <a:chOff x="5181511" y="2083314"/>
            <a:chExt cx="2616567" cy="1150666"/>
          </a:xfrm>
        </p:grpSpPr>
        <p:sp>
          <p:nvSpPr>
            <p:cNvPr id="412" name="Google Shape;412;p47"/>
            <p:cNvSpPr/>
            <p:nvPr/>
          </p:nvSpPr>
          <p:spPr>
            <a:xfrm>
              <a:off x="5181511" y="285028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7"/>
            <p:cNvSpPr/>
            <p:nvPr/>
          </p:nvSpPr>
          <p:spPr>
            <a:xfrm rot="10800000">
              <a:off x="7414378" y="2083314"/>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 name="Google Shape;414;p47"/>
          <p:cNvSpPr txBox="1">
            <a:spLocks noGrp="1"/>
          </p:cNvSpPr>
          <p:nvPr>
            <p:ph type="ctrTitle"/>
          </p:nvPr>
        </p:nvSpPr>
        <p:spPr>
          <a:xfrm>
            <a:off x="241299" y="351847"/>
            <a:ext cx="8699501" cy="829254"/>
          </a:xfrm>
          <a:prstGeom prst="rect">
            <a:avLst/>
          </a:prstGeom>
        </p:spPr>
        <p:txBody>
          <a:bodyPr spcFirstLastPara="1" wrap="square" lIns="91425" tIns="91425" rIns="91425" bIns="91425" anchor="t" anchorCtr="0">
            <a:noAutofit/>
          </a:bodyPr>
          <a:lstStyle/>
          <a:p>
            <a:r>
              <a:rPr lang="es-ES" dirty="0" err="1" smtClean="0"/>
              <a:t>Conclusions</a:t>
            </a:r>
            <a:r>
              <a:rPr lang="es-ES" dirty="0" smtClean="0"/>
              <a:t> </a:t>
            </a:r>
            <a:r>
              <a:rPr lang="es-ES" dirty="0" err="1"/>
              <a:t>about</a:t>
            </a:r>
            <a:r>
              <a:rPr lang="es-ES" dirty="0"/>
              <a:t> </a:t>
            </a:r>
            <a:r>
              <a:rPr lang="es-ES" dirty="0" err="1"/>
              <a:t>our</a:t>
            </a:r>
            <a:r>
              <a:rPr lang="es-ES" dirty="0"/>
              <a:t> data </a:t>
            </a:r>
            <a:r>
              <a:rPr lang="es-ES" dirty="0" err="1" smtClean="0"/>
              <a:t>study</a:t>
            </a:r>
            <a:r>
              <a:rPr lang="es-ES" dirty="0"/>
              <a:t> </a:t>
            </a:r>
            <a:r>
              <a:rPr lang="es-ES" dirty="0" smtClean="0"/>
              <a:t>- </a:t>
            </a:r>
            <a:r>
              <a:rPr lang="es-ES" dirty="0" err="1" smtClean="0"/>
              <a:t>Outliers</a:t>
            </a:r>
            <a:r>
              <a:rPr lang="es-ES" dirty="0" smtClean="0"/>
              <a:t> </a:t>
            </a:r>
            <a:r>
              <a:rPr lang="es-ES" dirty="0"/>
              <a:t>&amp; </a:t>
            </a:r>
            <a:r>
              <a:rPr lang="es-ES" dirty="0" err="1"/>
              <a:t>rare</a:t>
            </a:r>
            <a:r>
              <a:rPr lang="es-ES" dirty="0"/>
              <a:t> data</a:t>
            </a:r>
          </a:p>
        </p:txBody>
      </p:sp>
      <p:sp>
        <p:nvSpPr>
          <p:cNvPr id="415" name="Google Shape;415;p47"/>
          <p:cNvSpPr txBox="1">
            <a:spLocks noGrp="1"/>
          </p:cNvSpPr>
          <p:nvPr>
            <p:ph type="subTitle" idx="4294967295"/>
          </p:nvPr>
        </p:nvSpPr>
        <p:spPr>
          <a:xfrm>
            <a:off x="736600" y="3335820"/>
            <a:ext cx="3225891" cy="115822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smtClean="0">
                <a:solidFill>
                  <a:schemeClr val="accent2"/>
                </a:solidFill>
              </a:rPr>
              <a:t>Mean of New R</a:t>
            </a:r>
            <a:r>
              <a:rPr lang="en" dirty="0" smtClean="0">
                <a:solidFill>
                  <a:schemeClr val="accent2"/>
                </a:solidFill>
              </a:rPr>
              <a:t>eported </a:t>
            </a:r>
            <a:r>
              <a:rPr lang="en-US" dirty="0">
                <a:solidFill>
                  <a:schemeClr val="accent2"/>
                </a:solidFill>
              </a:rPr>
              <a:t>C</a:t>
            </a:r>
            <a:r>
              <a:rPr lang="en" dirty="0" smtClean="0">
                <a:solidFill>
                  <a:schemeClr val="accent2"/>
                </a:solidFill>
              </a:rPr>
              <a:t>ases </a:t>
            </a:r>
            <a:r>
              <a:rPr lang="en" dirty="0">
                <a:solidFill>
                  <a:schemeClr val="accent2"/>
                </a:solidFill>
              </a:rPr>
              <a:t>in </a:t>
            </a:r>
            <a:r>
              <a:rPr lang="en-US" dirty="0" smtClean="0">
                <a:solidFill>
                  <a:schemeClr val="accent2"/>
                </a:solidFill>
              </a:rPr>
              <a:t>the 5 countries of our Group work, since January 2020 up to present.</a:t>
            </a:r>
            <a:endParaRPr dirty="0">
              <a:solidFill>
                <a:schemeClr val="accent2"/>
              </a:solidFill>
            </a:endParaRPr>
          </a:p>
        </p:txBody>
      </p:sp>
      <p:sp>
        <p:nvSpPr>
          <p:cNvPr id="416" name="Google Shape;416;p47"/>
          <p:cNvSpPr txBox="1">
            <a:spLocks noGrp="1"/>
          </p:cNvSpPr>
          <p:nvPr>
            <p:ph type="title" idx="4294967295"/>
          </p:nvPr>
        </p:nvSpPr>
        <p:spPr>
          <a:xfrm>
            <a:off x="939300" y="1996414"/>
            <a:ext cx="2835113" cy="113678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9.623</a:t>
            </a:r>
            <a:endParaRPr dirty="0">
              <a:solidFill>
                <a:schemeClr val="dk1"/>
              </a:solidFill>
            </a:endParaRPr>
          </a:p>
        </p:txBody>
      </p:sp>
      <p:sp>
        <p:nvSpPr>
          <p:cNvPr id="417" name="Google Shape;417;p47"/>
          <p:cNvSpPr txBox="1">
            <a:spLocks noGrp="1"/>
          </p:cNvSpPr>
          <p:nvPr>
            <p:ph type="subTitle" idx="4294967295"/>
          </p:nvPr>
        </p:nvSpPr>
        <p:spPr>
          <a:xfrm>
            <a:off x="4305301" y="4008552"/>
            <a:ext cx="4635500" cy="739487"/>
          </a:xfrm>
          <a:prstGeom prst="rect">
            <a:avLst/>
          </a:prstGeom>
        </p:spPr>
        <p:txBody>
          <a:bodyPr spcFirstLastPara="1" wrap="square" lIns="91425" tIns="91425" rIns="91425" bIns="91425" anchor="t" anchorCtr="0">
            <a:noAutofit/>
          </a:bodyPr>
          <a:lstStyle/>
          <a:p>
            <a:pPr marL="0" lvl="0" indent="0" algn="ctr">
              <a:spcAft>
                <a:spcPts val="1600"/>
              </a:spcAft>
              <a:buNone/>
            </a:pPr>
            <a:endParaRPr dirty="0">
              <a:solidFill>
                <a:schemeClr val="accent2"/>
              </a:solidFill>
            </a:endParaRPr>
          </a:p>
        </p:txBody>
      </p:sp>
      <p:sp>
        <p:nvSpPr>
          <p:cNvPr id="418" name="Google Shape;418;p47"/>
          <p:cNvSpPr txBox="1">
            <a:spLocks noGrp="1"/>
          </p:cNvSpPr>
          <p:nvPr>
            <p:ph type="title" idx="4294967295"/>
          </p:nvPr>
        </p:nvSpPr>
        <p:spPr>
          <a:xfrm>
            <a:off x="4305301" y="1714501"/>
            <a:ext cx="4381589" cy="1879600"/>
          </a:xfrm>
          <a:prstGeom prst="rect">
            <a:avLst/>
          </a:prstGeom>
        </p:spPr>
        <p:txBody>
          <a:bodyPr spcFirstLastPara="1" wrap="square" lIns="91425" tIns="91425" rIns="91425" bIns="91425" anchor="ctr" anchorCtr="0">
            <a:noAutofit/>
          </a:bodyPr>
          <a:lstStyle/>
          <a:p>
            <a:pPr lvl="0" algn="ctr"/>
            <a:r>
              <a:rPr lang="en-US" sz="2000" dirty="0" smtClean="0">
                <a:solidFill>
                  <a:schemeClr val="tx1"/>
                </a:solidFill>
              </a:rPr>
              <a:t>Argentina – July 27</a:t>
            </a:r>
            <a:r>
              <a:rPr lang="en-US" sz="2000" baseline="30000" dirty="0" smtClean="0">
                <a:solidFill>
                  <a:schemeClr val="tx1"/>
                </a:solidFill>
              </a:rPr>
              <a:t>th</a:t>
            </a:r>
            <a:r>
              <a:rPr lang="en-US" sz="2000" dirty="0" smtClean="0">
                <a:solidFill>
                  <a:schemeClr val="tx1"/>
                </a:solidFill>
              </a:rPr>
              <a:t> = 9.006</a:t>
            </a:r>
            <a:br>
              <a:rPr lang="en-US" sz="2000" dirty="0" smtClean="0">
                <a:solidFill>
                  <a:schemeClr val="tx1"/>
                </a:solidFill>
              </a:rPr>
            </a:br>
            <a:r>
              <a:rPr lang="en-US" sz="2000" dirty="0" smtClean="0">
                <a:solidFill>
                  <a:schemeClr val="tx1"/>
                </a:solidFill>
              </a:rPr>
              <a:t>Colombia – </a:t>
            </a:r>
            <a:r>
              <a:rPr lang="en-US" sz="2000" dirty="0" smtClean="0">
                <a:solidFill>
                  <a:schemeClr val="dk1"/>
                </a:solidFill>
              </a:rPr>
              <a:t>July 29</a:t>
            </a:r>
            <a:r>
              <a:rPr lang="en-US" sz="2000" baseline="30000" dirty="0" smtClean="0">
                <a:solidFill>
                  <a:schemeClr val="dk1"/>
                </a:solidFill>
              </a:rPr>
              <a:t>th</a:t>
            </a:r>
            <a:r>
              <a:rPr lang="en-US" sz="2000" dirty="0" smtClean="0">
                <a:solidFill>
                  <a:schemeClr val="dk1"/>
                </a:solidFill>
              </a:rPr>
              <a:t> = 10.284</a:t>
            </a:r>
            <a:br>
              <a:rPr lang="en-US" sz="2000" dirty="0" smtClean="0">
                <a:solidFill>
                  <a:schemeClr val="dk1"/>
                </a:solidFill>
              </a:rPr>
            </a:br>
            <a:r>
              <a:rPr lang="en-US" sz="2000" dirty="0" smtClean="0"/>
              <a:t>Chile – Jun 18</a:t>
            </a:r>
            <a:r>
              <a:rPr lang="en-US" sz="2000" baseline="30000" dirty="0" smtClean="0"/>
              <a:t>th</a:t>
            </a:r>
            <a:r>
              <a:rPr lang="en-US" sz="2000" dirty="0" smtClean="0"/>
              <a:t> = </a:t>
            </a:r>
            <a:r>
              <a:rPr lang="en-US" sz="2000" dirty="0" smtClean="0">
                <a:solidFill>
                  <a:schemeClr val="dk1"/>
                </a:solidFill>
              </a:rPr>
              <a:t>36.179</a:t>
            </a:r>
            <a:br>
              <a:rPr lang="en-US" sz="2000" dirty="0" smtClean="0">
                <a:solidFill>
                  <a:schemeClr val="dk1"/>
                </a:solidFill>
              </a:rPr>
            </a:br>
            <a:r>
              <a:rPr lang="en-US" sz="2000" dirty="0" smtClean="0"/>
              <a:t>Russia – July 18</a:t>
            </a:r>
            <a:r>
              <a:rPr lang="en-US" sz="2000" baseline="30000" dirty="0" smtClean="0"/>
              <a:t>th</a:t>
            </a:r>
            <a:r>
              <a:rPr lang="en-US" sz="2000" dirty="0" smtClean="0"/>
              <a:t> = 12.640</a:t>
            </a:r>
            <a:br>
              <a:rPr lang="en-US" sz="2000" dirty="0" smtClean="0"/>
            </a:br>
            <a:r>
              <a:rPr lang="en-US" sz="2000" dirty="0" smtClean="0"/>
              <a:t>Spain – March 27</a:t>
            </a:r>
            <a:r>
              <a:rPr lang="en-US" sz="2000" baseline="30000" dirty="0" smtClean="0"/>
              <a:t>th</a:t>
            </a:r>
            <a:r>
              <a:rPr lang="en-US" sz="2000" dirty="0" smtClean="0"/>
              <a:t> = 9.181</a:t>
            </a:r>
            <a:endParaRPr sz="2000" dirty="0">
              <a:solidFill>
                <a:schemeClr val="dk1"/>
              </a:solidFill>
            </a:endParaRP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33" name="Google Shape;233;p33"/>
          <p:cNvSpPr txBox="1">
            <a:spLocks noGrp="1"/>
          </p:cNvSpPr>
          <p:nvPr>
            <p:ph type="title" idx="13"/>
          </p:nvPr>
        </p:nvSpPr>
        <p:spPr>
          <a:xfrm flipH="1">
            <a:off x="5256950" y="931626"/>
            <a:ext cx="3472978" cy="61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r>
              <a:rPr lang="en" dirty="0" smtClean="0"/>
              <a:t>.</a:t>
            </a:r>
            <a:r>
              <a:rPr lang="en-US" dirty="0" smtClean="0"/>
              <a:t> Option B</a:t>
            </a:r>
            <a:endParaRPr dirty="0"/>
          </a:p>
        </p:txBody>
      </p:sp>
      <p:grpSp>
        <p:nvGrpSpPr>
          <p:cNvPr id="235" name="Google Shape;235;p33"/>
          <p:cNvGrpSpPr/>
          <p:nvPr/>
        </p:nvGrpSpPr>
        <p:grpSpPr>
          <a:xfrm>
            <a:off x="1129030" y="907796"/>
            <a:ext cx="4264564" cy="2266289"/>
            <a:chOff x="1205230" y="983996"/>
            <a:chExt cx="4264564" cy="2266289"/>
          </a:xfrm>
        </p:grpSpPr>
        <p:sp>
          <p:nvSpPr>
            <p:cNvPr id="236" name="Google Shape;236;p33"/>
            <p:cNvSpPr/>
            <p:nvPr/>
          </p:nvSpPr>
          <p:spPr>
            <a:xfrm rot="10800000" flipH="1">
              <a:off x="1205230"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3"/>
            <p:cNvSpPr/>
            <p:nvPr/>
          </p:nvSpPr>
          <p:spPr>
            <a:xfrm rot="10800000" flipH="1">
              <a:off x="5254994"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rot="10800000" flipH="1">
              <a:off x="1205230" y="3035485"/>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31;p33"/>
          <p:cNvSpPr txBox="1">
            <a:spLocks noGrp="1"/>
          </p:cNvSpPr>
          <p:nvPr>
            <p:ph type="subTitle" idx="7"/>
          </p:nvPr>
        </p:nvSpPr>
        <p:spPr>
          <a:xfrm flipH="1">
            <a:off x="5178794" y="1765563"/>
            <a:ext cx="3693228" cy="1813682"/>
          </a:xfrm>
          <a:prstGeom prst="rect">
            <a:avLst/>
          </a:prstGeom>
        </p:spPr>
        <p:txBody>
          <a:bodyPr spcFirstLastPara="1" wrap="square" lIns="91425" tIns="91425" rIns="91425" bIns="91425" anchor="t" anchorCtr="0">
            <a:noAutofit/>
          </a:bodyPr>
          <a:lstStyle/>
          <a:p>
            <a:pPr marL="482600" indent="-342900">
              <a:buFont typeface="+mj-lt"/>
              <a:buAutoNum type="arabicPeriod"/>
            </a:pPr>
            <a:r>
              <a:rPr lang="es-ES" dirty="0" err="1" smtClean="0"/>
              <a:t>Draw</a:t>
            </a:r>
            <a:r>
              <a:rPr lang="es-ES" dirty="0"/>
              <a:t>, in </a:t>
            </a:r>
            <a:r>
              <a:rPr lang="es-ES" dirty="0" err="1"/>
              <a:t>different</a:t>
            </a:r>
            <a:r>
              <a:rPr lang="es-ES" dirty="0"/>
              <a:t> </a:t>
            </a:r>
            <a:r>
              <a:rPr lang="es-ES" dirty="0" err="1"/>
              <a:t>colors</a:t>
            </a:r>
            <a:r>
              <a:rPr lang="es-ES" dirty="0"/>
              <a:t> and </a:t>
            </a:r>
            <a:r>
              <a:rPr lang="es-ES" dirty="0" err="1"/>
              <a:t>vertically</a:t>
            </a:r>
            <a:r>
              <a:rPr lang="es-ES" dirty="0"/>
              <a:t>, </a:t>
            </a:r>
            <a:r>
              <a:rPr lang="es-ES" dirty="0" err="1"/>
              <a:t>the</a:t>
            </a:r>
            <a:r>
              <a:rPr lang="es-ES" dirty="0"/>
              <a:t> </a:t>
            </a:r>
            <a:r>
              <a:rPr lang="es-ES" dirty="0" err="1"/>
              <a:t>moments</a:t>
            </a:r>
            <a:r>
              <a:rPr lang="es-ES" dirty="0"/>
              <a:t> </a:t>
            </a:r>
            <a:r>
              <a:rPr lang="es-ES" dirty="0" err="1"/>
              <a:t>when</a:t>
            </a:r>
            <a:r>
              <a:rPr lang="es-ES" dirty="0"/>
              <a:t> </a:t>
            </a:r>
            <a:r>
              <a:rPr lang="es-ES" dirty="0" err="1"/>
              <a:t>the</a:t>
            </a:r>
            <a:r>
              <a:rPr lang="es-ES" dirty="0"/>
              <a:t> </a:t>
            </a:r>
            <a:r>
              <a:rPr lang="es-ES" dirty="0" err="1"/>
              <a:t>daily</a:t>
            </a:r>
            <a:r>
              <a:rPr lang="es-ES" dirty="0"/>
              <a:t> </a:t>
            </a:r>
            <a:r>
              <a:rPr lang="es-ES" dirty="0" err="1"/>
              <a:t>death</a:t>
            </a:r>
            <a:r>
              <a:rPr lang="es-ES" dirty="0"/>
              <a:t> </a:t>
            </a:r>
            <a:r>
              <a:rPr lang="es-ES" dirty="0" smtClean="0"/>
              <a:t>curve </a:t>
            </a:r>
            <a:r>
              <a:rPr lang="es-ES" dirty="0" err="1" smtClean="0"/>
              <a:t>increases</a:t>
            </a:r>
            <a:r>
              <a:rPr lang="es-ES" dirty="0" smtClean="0"/>
              <a:t> </a:t>
            </a:r>
            <a:r>
              <a:rPr lang="es-ES" dirty="0"/>
              <a:t>and </a:t>
            </a:r>
            <a:r>
              <a:rPr lang="es-ES" dirty="0" err="1" smtClean="0"/>
              <a:t>decreases</a:t>
            </a:r>
            <a:r>
              <a:rPr lang="es-ES" dirty="0" smtClean="0"/>
              <a:t>.</a:t>
            </a:r>
          </a:p>
          <a:p>
            <a:pPr marL="482600" indent="-342900">
              <a:buFont typeface="+mj-lt"/>
              <a:buAutoNum type="arabicPeriod"/>
            </a:pPr>
            <a:endParaRPr lang="es-ES" dirty="0"/>
          </a:p>
          <a:p>
            <a:pPr marL="482600" indent="-342900">
              <a:buFont typeface="+mj-lt"/>
              <a:buAutoNum type="arabicPeriod"/>
            </a:pPr>
            <a:r>
              <a:rPr lang="es-ES" dirty="0" err="1" smtClean="0"/>
              <a:t>Create</a:t>
            </a:r>
            <a:r>
              <a:rPr lang="es-ES" dirty="0" smtClean="0"/>
              <a:t> </a:t>
            </a:r>
            <a:r>
              <a:rPr lang="es-ES" dirty="0" err="1"/>
              <a:t>with</a:t>
            </a:r>
            <a:r>
              <a:rPr lang="es-ES" dirty="0"/>
              <a:t> </a:t>
            </a:r>
            <a:r>
              <a:rPr lang="es-ES" dirty="0" err="1"/>
              <a:t>bars</a:t>
            </a:r>
            <a:r>
              <a:rPr lang="es-ES" dirty="0"/>
              <a:t>, </a:t>
            </a:r>
            <a:r>
              <a:rPr lang="es-ES" dirty="0" err="1"/>
              <a:t>lines</a:t>
            </a:r>
            <a:r>
              <a:rPr lang="es-ES" dirty="0"/>
              <a:t>, </a:t>
            </a:r>
            <a:r>
              <a:rPr lang="es-ES" dirty="0" err="1"/>
              <a:t>points</a:t>
            </a:r>
            <a:r>
              <a:rPr lang="es-ES" dirty="0"/>
              <a:t> and </a:t>
            </a:r>
            <a:r>
              <a:rPr lang="es-ES" dirty="0" smtClean="0"/>
              <a:t>pie charts </a:t>
            </a:r>
            <a:r>
              <a:rPr lang="es-ES" dirty="0" err="1"/>
              <a:t>the</a:t>
            </a:r>
            <a:r>
              <a:rPr lang="es-ES" dirty="0"/>
              <a:t> </a:t>
            </a:r>
            <a:r>
              <a:rPr lang="es-ES" dirty="0" err="1"/>
              <a:t>daily</a:t>
            </a:r>
            <a:r>
              <a:rPr lang="es-ES" dirty="0"/>
              <a:t> </a:t>
            </a:r>
            <a:r>
              <a:rPr lang="es-ES" dirty="0" err="1"/>
              <a:t>deaths</a:t>
            </a:r>
            <a:r>
              <a:rPr lang="es-ES" dirty="0"/>
              <a:t> and </a:t>
            </a:r>
            <a:r>
              <a:rPr lang="es-ES" dirty="0" err="1"/>
              <a:t>infected</a:t>
            </a:r>
            <a:r>
              <a:rPr lang="es-ES" dirty="0"/>
              <a:t>.</a:t>
            </a:r>
            <a:endParaRPr dirty="0"/>
          </a:p>
        </p:txBody>
      </p:sp>
    </p:spTree>
    <p:extLst>
      <p:ext uri="{BB962C8B-B14F-4D97-AF65-F5344CB8AC3E}">
        <p14:creationId xmlns:p14="http://schemas.microsoft.com/office/powerpoint/2010/main" val="99875500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8" name="Google Shape;858;p60"/>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PIE CHART</a:t>
            </a:r>
            <a:endParaRPr dirty="0">
              <a:solidFill>
                <a:schemeClr val="accent2"/>
              </a:solidFill>
            </a:endParaRPr>
          </a:p>
        </p:txBody>
      </p:sp>
      <p:sp>
        <p:nvSpPr>
          <p:cNvPr id="2" name="Título 1"/>
          <p:cNvSpPr>
            <a:spLocks noGrp="1"/>
          </p:cNvSpPr>
          <p:nvPr>
            <p:ph type="title"/>
          </p:nvPr>
        </p:nvSpPr>
        <p:spPr/>
        <p:txBody>
          <a:bodyPr/>
          <a:lstStyle/>
          <a:p>
            <a:endParaRPr lang="es-ES"/>
          </a:p>
        </p:txBody>
      </p:sp>
      <p:sp>
        <p:nvSpPr>
          <p:cNvPr id="3" name="Subtítulo 2"/>
          <p:cNvSpPr>
            <a:spLocks noGrp="1"/>
          </p:cNvSpPr>
          <p:nvPr>
            <p:ph type="subTitle" idx="1"/>
          </p:nvPr>
        </p:nvSpPr>
        <p:spPr/>
        <p:txBody>
          <a:bodyPr/>
          <a:lstStyle/>
          <a:p>
            <a:endParaRPr lang="es-ES"/>
          </a:p>
        </p:txBody>
      </p:sp>
    </p:spTree>
    <p:extLst>
      <p:ext uri="{BB962C8B-B14F-4D97-AF65-F5344CB8AC3E}">
        <p14:creationId xmlns:p14="http://schemas.microsoft.com/office/powerpoint/2010/main" val="926783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8" name="Google Shape;858;p60"/>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BARS</a:t>
            </a:r>
            <a:endParaRPr dirty="0">
              <a:solidFill>
                <a:schemeClr val="accent2"/>
              </a:solidFill>
            </a:endParaRPr>
          </a:p>
        </p:txBody>
      </p:sp>
      <p:sp>
        <p:nvSpPr>
          <p:cNvPr id="2" name="Título 1"/>
          <p:cNvSpPr>
            <a:spLocks noGrp="1"/>
          </p:cNvSpPr>
          <p:nvPr>
            <p:ph type="title"/>
          </p:nvPr>
        </p:nvSpPr>
        <p:spPr/>
        <p:txBody>
          <a:bodyPr/>
          <a:lstStyle/>
          <a:p>
            <a:endParaRPr lang="es-ES"/>
          </a:p>
        </p:txBody>
      </p:sp>
      <p:sp>
        <p:nvSpPr>
          <p:cNvPr id="3" name="Subtítulo 2"/>
          <p:cNvSpPr>
            <a:spLocks noGrp="1"/>
          </p:cNvSpPr>
          <p:nvPr>
            <p:ph type="subTitle" idx="1"/>
          </p:nvPr>
        </p:nvSpPr>
        <p:spPr/>
        <p:txBody>
          <a:bodyPr/>
          <a:lstStyle/>
          <a:p>
            <a:endParaRPr lang="es-ES"/>
          </a:p>
        </p:txBody>
      </p:sp>
    </p:spTree>
    <p:extLst>
      <p:ext uri="{BB962C8B-B14F-4D97-AF65-F5344CB8AC3E}">
        <p14:creationId xmlns:p14="http://schemas.microsoft.com/office/powerpoint/2010/main" val="2601551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8" name="Google Shape;858;p60"/>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LINES</a:t>
            </a:r>
            <a:endParaRPr dirty="0">
              <a:solidFill>
                <a:schemeClr val="accent2"/>
              </a:solidFill>
            </a:endParaRPr>
          </a:p>
        </p:txBody>
      </p:sp>
      <p:sp>
        <p:nvSpPr>
          <p:cNvPr id="2" name="Título 1"/>
          <p:cNvSpPr>
            <a:spLocks noGrp="1"/>
          </p:cNvSpPr>
          <p:nvPr>
            <p:ph type="title"/>
          </p:nvPr>
        </p:nvSpPr>
        <p:spPr/>
        <p:txBody>
          <a:bodyPr/>
          <a:lstStyle/>
          <a:p>
            <a:endParaRPr lang="es-ES"/>
          </a:p>
        </p:txBody>
      </p:sp>
      <p:sp>
        <p:nvSpPr>
          <p:cNvPr id="3" name="Subtítulo 2"/>
          <p:cNvSpPr>
            <a:spLocks noGrp="1"/>
          </p:cNvSpPr>
          <p:nvPr>
            <p:ph type="subTitle" idx="1"/>
          </p:nvPr>
        </p:nvSpPr>
        <p:spPr/>
        <p:txBody>
          <a:bodyPr/>
          <a:lstStyle/>
          <a:p>
            <a:endParaRPr lang="es-ES"/>
          </a:p>
        </p:txBody>
      </p:sp>
    </p:spTree>
    <p:extLst>
      <p:ext uri="{BB962C8B-B14F-4D97-AF65-F5344CB8AC3E}">
        <p14:creationId xmlns:p14="http://schemas.microsoft.com/office/powerpoint/2010/main" val="2601551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1"/>
        <p:cNvGrpSpPr/>
        <p:nvPr/>
      </p:nvGrpSpPr>
      <p:grpSpPr>
        <a:xfrm>
          <a:off x="0" y="0"/>
          <a:ext cx="0" cy="0"/>
          <a:chOff x="0" y="0"/>
          <a:chExt cx="0" cy="0"/>
        </a:xfrm>
      </p:grpSpPr>
      <p:sp>
        <p:nvSpPr>
          <p:cNvPr id="692" name="Google Shape;692;p49"/>
          <p:cNvSpPr txBox="1">
            <a:spLocks noGrp="1"/>
          </p:cNvSpPr>
          <p:nvPr>
            <p:ph type="ctrTitle"/>
          </p:nvPr>
        </p:nvSpPr>
        <p:spPr>
          <a:xfrm>
            <a:off x="310923" y="93697"/>
            <a:ext cx="7982677"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Countries from Group A and Group D</a:t>
            </a:r>
            <a:endParaRPr dirty="0">
              <a:solidFill>
                <a:schemeClr val="accent1"/>
              </a:solidFill>
            </a:endParaRPr>
          </a:p>
        </p:txBody>
      </p:sp>
      <p:graphicFrame>
        <p:nvGraphicFramePr>
          <p:cNvPr id="693" name="Google Shape;693;p49"/>
          <p:cNvGraphicFramePr/>
          <p:nvPr>
            <p:extLst>
              <p:ext uri="{D42A27DB-BD31-4B8C-83A1-F6EECF244321}">
                <p14:modId xmlns:p14="http://schemas.microsoft.com/office/powerpoint/2010/main" val="1765838432"/>
              </p:ext>
            </p:extLst>
          </p:nvPr>
        </p:nvGraphicFramePr>
        <p:xfrm>
          <a:off x="1288623" y="668989"/>
          <a:ext cx="6307218" cy="4175459"/>
        </p:xfrm>
        <a:graphic>
          <a:graphicData uri="http://schemas.openxmlformats.org/drawingml/2006/table">
            <a:tbl>
              <a:tblPr>
                <a:noFill/>
                <a:tableStyleId>{9E833A8B-7B0C-4ED7-BDD0-C01482B29DA5}</a:tableStyleId>
              </a:tblPr>
              <a:tblGrid>
                <a:gridCol w="2102406"/>
                <a:gridCol w="2102406"/>
                <a:gridCol w="2102406"/>
              </a:tblGrid>
              <a:tr h="506708">
                <a:tc>
                  <a:txBody>
                    <a:bodyPr/>
                    <a:lstStyle/>
                    <a:p>
                      <a:pPr marL="0" lvl="0" indent="0" algn="l" rtl="0">
                        <a:spcBef>
                          <a:spcPts val="0"/>
                        </a:spcBef>
                        <a:spcAft>
                          <a:spcPts val="0"/>
                        </a:spcAft>
                        <a:buNone/>
                      </a:pPr>
                      <a:endParaRPr>
                        <a:solidFill>
                          <a:srgbClr val="FFFFFF"/>
                        </a:solidFill>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Mean</a:t>
                      </a:r>
                      <a:r>
                        <a:rPr lang="en-US" baseline="0" dirty="0" smtClean="0">
                          <a:solidFill>
                            <a:schemeClr val="dk1"/>
                          </a:solidFill>
                          <a:latin typeface="Saira Semi Condensed"/>
                          <a:ea typeface="Saira Semi Condensed"/>
                          <a:cs typeface="Saira Semi Condensed"/>
                          <a:sym typeface="Saira Semi Condensed"/>
                        </a:rPr>
                        <a:t> of NEW CASES</a:t>
                      </a:r>
                      <a:endParaRPr dirty="0">
                        <a:solidFill>
                          <a:schemeClr val="dk1"/>
                        </a:solidFill>
                        <a:latin typeface="Saira Semi Condensed"/>
                        <a:ea typeface="Saira Semi Condensed"/>
                        <a:cs typeface="Saira Semi Condensed"/>
                        <a:sym typeface="Saira Semi Condense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Mean</a:t>
                      </a:r>
                      <a:r>
                        <a:rPr lang="en-US" baseline="0" dirty="0" smtClean="0">
                          <a:solidFill>
                            <a:schemeClr val="dk1"/>
                          </a:solidFill>
                          <a:latin typeface="Saira Semi Condensed"/>
                          <a:ea typeface="Saira Semi Condensed"/>
                          <a:cs typeface="Saira Semi Condensed"/>
                          <a:sym typeface="Saira Semi Condensed"/>
                        </a:rPr>
                        <a:t> of </a:t>
                      </a:r>
                      <a:r>
                        <a:rPr lang="en-US" dirty="0" smtClean="0">
                          <a:solidFill>
                            <a:schemeClr val="dk1"/>
                          </a:solidFill>
                          <a:latin typeface="Saira Semi Condensed"/>
                          <a:ea typeface="Saira Semi Condensed"/>
                          <a:cs typeface="Saira Semi Condensed"/>
                          <a:sym typeface="Saira Semi Condensed"/>
                        </a:rPr>
                        <a:t>TOTAL </a:t>
                      </a:r>
                      <a:r>
                        <a:rPr lang="en" dirty="0" smtClean="0">
                          <a:solidFill>
                            <a:schemeClr val="dk1"/>
                          </a:solidFill>
                          <a:latin typeface="Saira Semi Condensed"/>
                          <a:ea typeface="Saira Semi Condensed"/>
                          <a:cs typeface="Saira Semi Condensed"/>
                          <a:sym typeface="Saira Semi Condensed"/>
                        </a:rPr>
                        <a:t>DEATHS</a:t>
                      </a:r>
                      <a:endParaRPr dirty="0">
                        <a:solidFill>
                          <a:schemeClr val="dk1"/>
                        </a:solidFill>
                        <a:latin typeface="Saira Semi Condensed"/>
                        <a:ea typeface="Saira Semi Condensed"/>
                        <a:cs typeface="Saira Semi Condensed"/>
                        <a:sym typeface="Saira Semi Condense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334738">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Argentina</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Chile</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Colombia</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Portugal</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Russia</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Spain</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r>
              <a:tr h="352205">
                <a:tc>
                  <a:txBody>
                    <a:bodyPr/>
                    <a:lstStyle/>
                    <a:p>
                      <a:pPr marL="0" lvl="0" indent="0" algn="l" rtl="0">
                        <a:spcBef>
                          <a:spcPts val="0"/>
                        </a:spcBef>
                        <a:spcAft>
                          <a:spcPts val="0"/>
                        </a:spcAft>
                        <a:buNone/>
                      </a:pPr>
                      <a:r>
                        <a:rPr lang="en-US" dirty="0" smtClean="0">
                          <a:solidFill>
                            <a:schemeClr val="dk1"/>
                          </a:solidFill>
                          <a:latin typeface="Saira Semi Condensed"/>
                          <a:ea typeface="Saira Semi Condensed"/>
                          <a:cs typeface="Saira Semi Condensed"/>
                          <a:sym typeface="Saira Semi Condensed"/>
                        </a:rPr>
                        <a:t>Turkey</a:t>
                      </a:r>
                      <a:endParaRPr dirty="0">
                        <a:solidFill>
                          <a:schemeClr val="dk1"/>
                        </a:solidFill>
                        <a:latin typeface="Saira Semi Condensed"/>
                        <a:ea typeface="Saira Semi Condensed"/>
                        <a:cs typeface="Saira Semi Condensed"/>
                        <a:sym typeface="Saira Semi Condensed"/>
                      </a:endParaRPr>
                    </a:p>
                  </a:txBody>
                  <a:tcPr marL="182875" marR="182875" marT="91425" marB="9142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r>
              <a:tr h="35220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solidFill>
                            <a:schemeClr val="dk1"/>
                          </a:solidFill>
                          <a:latin typeface="Saira Semi Condensed"/>
                          <a:ea typeface="Saira Semi Condensed"/>
                          <a:cs typeface="Saira Semi Condensed"/>
                          <a:sym typeface="Saira Semi Condensed"/>
                        </a:rPr>
                        <a:t>UK</a:t>
                      </a:r>
                    </a:p>
                  </a:txBody>
                  <a:tcPr marL="182875" marR="182875" marT="91425" marB="9142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solidFill>
                      <a:schemeClr val="dk1">
                        <a:alpha val="24110"/>
                      </a:schemeClr>
                    </a:solidFill>
                  </a:tcPr>
                </a:tc>
              </a:tr>
              <a:tr h="35220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solidFill>
                            <a:schemeClr val="dk1"/>
                          </a:solidFill>
                          <a:latin typeface="Saira Semi Condensed"/>
                          <a:ea typeface="Saira Semi Condensed"/>
                          <a:cs typeface="Saira Semi Condensed"/>
                          <a:sym typeface="Saira Semi Condensed"/>
                        </a:rPr>
                        <a:t>Venezuela</a:t>
                      </a: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endParaRPr dirty="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7"/>
        <p:cNvGrpSpPr/>
        <p:nvPr/>
      </p:nvGrpSpPr>
      <p:grpSpPr>
        <a:xfrm>
          <a:off x="0" y="0"/>
          <a:ext cx="0" cy="0"/>
          <a:chOff x="0" y="0"/>
          <a:chExt cx="0" cy="0"/>
        </a:xfrm>
      </p:grpSpPr>
      <p:sp>
        <p:nvSpPr>
          <p:cNvPr id="698" name="Google Shape;698;p50"/>
          <p:cNvSpPr txBox="1">
            <a:spLocks noGrp="1"/>
          </p:cNvSpPr>
          <p:nvPr>
            <p:ph type="subTitle" idx="1"/>
          </p:nvPr>
        </p:nvSpPr>
        <p:spPr>
          <a:xfrm>
            <a:off x="1357350" y="3836116"/>
            <a:ext cx="6429300" cy="67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Reported cases of COVID-19 globally as of March 2020</a:t>
            </a:r>
            <a:endParaRPr/>
          </a:p>
        </p:txBody>
      </p:sp>
      <p:sp>
        <p:nvSpPr>
          <p:cNvPr id="699" name="Google Shape;699;p50"/>
          <p:cNvSpPr txBox="1">
            <a:spLocks noGrp="1"/>
          </p:cNvSpPr>
          <p:nvPr>
            <p:ph type="title"/>
          </p:nvPr>
        </p:nvSpPr>
        <p:spPr>
          <a:xfrm>
            <a:off x="2127900" y="3223175"/>
            <a:ext cx="48882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rPr>
              <a:t>118</a:t>
            </a:r>
            <a:r>
              <a:rPr lang="en"/>
              <a:t>,</a:t>
            </a:r>
            <a:r>
              <a:rPr lang="en">
                <a:solidFill>
                  <a:schemeClr val="dk1"/>
                </a:solidFill>
              </a:rPr>
              <a:t>387</a:t>
            </a:r>
            <a:endParaRPr>
              <a:solidFill>
                <a:schemeClr val="dk1"/>
              </a:solidFill>
            </a:endParaRPr>
          </a:p>
        </p:txBody>
      </p:sp>
      <p:sp>
        <p:nvSpPr>
          <p:cNvPr id="700" name="Google Shape;700;p50"/>
          <p:cNvSpPr txBox="1">
            <a:spLocks noGrp="1"/>
          </p:cNvSpPr>
          <p:nvPr>
            <p:ph type="subTitle" idx="2"/>
          </p:nvPr>
        </p:nvSpPr>
        <p:spPr>
          <a:xfrm>
            <a:off x="1357350" y="2063204"/>
            <a:ext cx="6429300" cy="67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Reported cases of COVID-19 in Europe as of March 2020</a:t>
            </a:r>
            <a:endParaRPr/>
          </a:p>
        </p:txBody>
      </p:sp>
      <p:sp>
        <p:nvSpPr>
          <p:cNvPr id="701" name="Google Shape;701;p50"/>
          <p:cNvSpPr txBox="1">
            <a:spLocks noGrp="1"/>
          </p:cNvSpPr>
          <p:nvPr>
            <p:ph type="title" idx="3"/>
          </p:nvPr>
        </p:nvSpPr>
        <p:spPr>
          <a:xfrm>
            <a:off x="2127900" y="1461988"/>
            <a:ext cx="48882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rPr>
              <a:t>18</a:t>
            </a:r>
            <a:r>
              <a:rPr lang="en"/>
              <a:t>,</a:t>
            </a:r>
            <a:r>
              <a:rPr lang="en">
                <a:solidFill>
                  <a:schemeClr val="dk1"/>
                </a:solidFill>
              </a:rPr>
              <a:t>511</a:t>
            </a:r>
            <a:endParaRPr>
              <a:solidFill>
                <a:schemeClr val="dk1"/>
              </a:solidFill>
            </a:endParaRP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grpSp>
        <p:nvGrpSpPr>
          <p:cNvPr id="235" name="Google Shape;235;p33"/>
          <p:cNvGrpSpPr/>
          <p:nvPr/>
        </p:nvGrpSpPr>
        <p:grpSpPr>
          <a:xfrm>
            <a:off x="1129030" y="907796"/>
            <a:ext cx="4264564" cy="2266289"/>
            <a:chOff x="1205230" y="983996"/>
            <a:chExt cx="4264564" cy="2266289"/>
          </a:xfrm>
        </p:grpSpPr>
        <p:sp>
          <p:nvSpPr>
            <p:cNvPr id="236" name="Google Shape;236;p33"/>
            <p:cNvSpPr/>
            <p:nvPr/>
          </p:nvSpPr>
          <p:spPr>
            <a:xfrm rot="10800000" flipH="1">
              <a:off x="1205230"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3"/>
            <p:cNvSpPr/>
            <p:nvPr/>
          </p:nvSpPr>
          <p:spPr>
            <a:xfrm rot="10800000" flipH="1">
              <a:off x="5254994"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rot="10800000" flipH="1">
              <a:off x="1205230" y="3035485"/>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34;p33"/>
          <p:cNvSpPr txBox="1">
            <a:spLocks noGrp="1"/>
          </p:cNvSpPr>
          <p:nvPr>
            <p:ph type="title" idx="14"/>
          </p:nvPr>
        </p:nvSpPr>
        <p:spPr>
          <a:xfrm flipH="1">
            <a:off x="1129030" y="2979632"/>
            <a:ext cx="3472978" cy="61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03. Option A</a:t>
            </a:r>
            <a:endParaRPr dirty="0"/>
          </a:p>
        </p:txBody>
      </p:sp>
      <p:sp>
        <p:nvSpPr>
          <p:cNvPr id="8" name="Google Shape;231;p33"/>
          <p:cNvSpPr txBox="1">
            <a:spLocks noGrp="1"/>
          </p:cNvSpPr>
          <p:nvPr>
            <p:ph type="subTitle" idx="7"/>
          </p:nvPr>
        </p:nvSpPr>
        <p:spPr>
          <a:xfrm flipH="1">
            <a:off x="1129028" y="3932649"/>
            <a:ext cx="3133806" cy="1040991"/>
          </a:xfrm>
          <a:prstGeom prst="rect">
            <a:avLst/>
          </a:prstGeom>
        </p:spPr>
        <p:txBody>
          <a:bodyPr spcFirstLastPara="1" wrap="square" lIns="91425" tIns="91425" rIns="91425" bIns="91425" anchor="t" anchorCtr="0">
            <a:noAutofit/>
          </a:bodyPr>
          <a:lstStyle/>
          <a:p>
            <a:pPr marL="482600" indent="-342900">
              <a:buAutoNum type="arabicPeriod"/>
            </a:pPr>
            <a:r>
              <a:rPr lang="es-ES" dirty="0" err="1" smtClean="0"/>
              <a:t>Research</a:t>
            </a:r>
            <a:r>
              <a:rPr lang="es-ES" dirty="0" smtClean="0"/>
              <a:t> </a:t>
            </a:r>
            <a:r>
              <a:rPr lang="es-ES" dirty="0" err="1"/>
              <a:t>to</a:t>
            </a:r>
            <a:r>
              <a:rPr lang="es-ES" dirty="0"/>
              <a:t> </a:t>
            </a:r>
            <a:r>
              <a:rPr lang="es-ES" dirty="0" err="1"/>
              <a:t>save</a:t>
            </a:r>
            <a:r>
              <a:rPr lang="es-ES" dirty="0"/>
              <a:t> </a:t>
            </a:r>
            <a:r>
              <a:rPr lang="es-ES" dirty="0" err="1"/>
              <a:t>each</a:t>
            </a:r>
            <a:r>
              <a:rPr lang="es-ES" dirty="0"/>
              <a:t> </a:t>
            </a:r>
            <a:r>
              <a:rPr lang="es-ES" dirty="0" err="1"/>
              <a:t>plot</a:t>
            </a:r>
            <a:r>
              <a:rPr lang="es-ES" dirty="0"/>
              <a:t> in local files. </a:t>
            </a:r>
            <a:r>
              <a:rPr lang="es-ES" dirty="0" err="1"/>
              <a:t>Save</a:t>
            </a:r>
            <a:r>
              <a:rPr lang="es-ES" dirty="0"/>
              <a:t> </a:t>
            </a:r>
            <a:r>
              <a:rPr lang="es-ES" dirty="0" err="1"/>
              <a:t>them</a:t>
            </a:r>
            <a:r>
              <a:rPr lang="es-ES" dirty="0"/>
              <a:t> </a:t>
            </a:r>
            <a:r>
              <a:rPr lang="es-ES" dirty="0" err="1"/>
              <a:t>on</a:t>
            </a:r>
            <a:r>
              <a:rPr lang="es-ES" dirty="0"/>
              <a:t> </a:t>
            </a:r>
            <a:r>
              <a:rPr lang="es-ES" dirty="0" err="1"/>
              <a:t>different</a:t>
            </a:r>
            <a:r>
              <a:rPr lang="es-ES" dirty="0"/>
              <a:t> folders </a:t>
            </a:r>
            <a:r>
              <a:rPr lang="es-ES" dirty="0" err="1"/>
              <a:t>for</a:t>
            </a:r>
            <a:r>
              <a:rPr lang="es-ES" dirty="0"/>
              <a:t> </a:t>
            </a:r>
            <a:r>
              <a:rPr lang="es-ES" dirty="0" err="1" smtClean="0"/>
              <a:t>each</a:t>
            </a:r>
            <a:r>
              <a:rPr lang="es-ES" dirty="0"/>
              <a:t> </a:t>
            </a:r>
            <a:r>
              <a:rPr lang="es-ES" dirty="0" smtClean="0"/>
              <a:t>country.</a:t>
            </a:r>
            <a:endParaRPr lang="es-ES" dirty="0"/>
          </a:p>
        </p:txBody>
      </p:sp>
      <p:sp>
        <p:nvSpPr>
          <p:cNvPr id="2" name="CuadroTexto 1"/>
          <p:cNvSpPr txBox="1"/>
          <p:nvPr/>
        </p:nvSpPr>
        <p:spPr>
          <a:xfrm>
            <a:off x="5178793" y="907796"/>
            <a:ext cx="3782037" cy="3539431"/>
          </a:xfrm>
          <a:prstGeom prst="rect">
            <a:avLst/>
          </a:prstGeom>
          <a:noFill/>
        </p:spPr>
        <p:txBody>
          <a:bodyPr wrap="square" rtlCol="0">
            <a:spAutoFit/>
          </a:bodyPr>
          <a:lstStyle/>
          <a:p>
            <a:pPr marL="457200" lvl="0" indent="-317500">
              <a:buClr>
                <a:srgbClr val="FFFFFF"/>
              </a:buClr>
              <a:buSzPts val="1400"/>
            </a:pPr>
            <a:r>
              <a:rPr lang="es-ES" dirty="0">
                <a:solidFill>
                  <a:srgbClr val="FFFFFF"/>
                </a:solidFill>
                <a:latin typeface="Anaheim"/>
                <a:ea typeface="Anaheim"/>
                <a:cs typeface="Anaheim"/>
                <a:sym typeface="Anaheim"/>
              </a:rPr>
              <a:t>2. Use </a:t>
            </a:r>
            <a:r>
              <a:rPr lang="es-ES" dirty="0" err="1">
                <a:solidFill>
                  <a:srgbClr val="FFFFFF"/>
                </a:solidFill>
                <a:latin typeface="Anaheim"/>
                <a:ea typeface="Anaheim"/>
                <a:cs typeface="Anaheim"/>
                <a:sym typeface="Anaheim"/>
              </a:rPr>
              <a:t>distribute</a:t>
            </a:r>
            <a:r>
              <a:rPr lang="es-ES" dirty="0">
                <a:solidFill>
                  <a:srgbClr val="FFFFFF"/>
                </a:solidFill>
                <a:latin typeface="Anaheim"/>
                <a:ea typeface="Anaheim"/>
                <a:cs typeface="Anaheim"/>
                <a:sym typeface="Anaheim"/>
              </a:rPr>
              <a:t> modules </a:t>
            </a:r>
            <a:r>
              <a:rPr lang="es-ES" dirty="0" err="1">
                <a:solidFill>
                  <a:srgbClr val="FFFFFF"/>
                </a:solidFill>
                <a:latin typeface="Anaheim"/>
                <a:ea typeface="Anaheim"/>
                <a:cs typeface="Anaheim"/>
                <a:sym typeface="Anaheim"/>
              </a:rPr>
              <a:t>for</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each</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functionality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jupyter</a:t>
            </a:r>
            <a:r>
              <a:rPr lang="es-ES" dirty="0">
                <a:solidFill>
                  <a:srgbClr val="FFFFFF"/>
                </a:solidFill>
                <a:latin typeface="Anaheim"/>
                <a:ea typeface="Anaheim"/>
                <a:cs typeface="Anaheim"/>
                <a:sym typeface="Anaheim"/>
              </a:rPr>
              <a:t> notebooks </a:t>
            </a:r>
            <a:r>
              <a:rPr lang="es-ES" dirty="0" err="1">
                <a:solidFill>
                  <a:srgbClr val="FFFFFF"/>
                </a:solidFill>
                <a:latin typeface="Anaheim"/>
                <a:ea typeface="Anaheim"/>
                <a:cs typeface="Anaheim"/>
                <a:sym typeface="Anaheim"/>
              </a:rPr>
              <a:t>must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not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have</a:t>
            </a:r>
            <a:endParaRPr lang="es-ES" dirty="0">
              <a:solidFill>
                <a:srgbClr val="FFFFFF"/>
              </a:solidFill>
              <a:latin typeface="Anaheim"/>
              <a:ea typeface="Anaheim"/>
              <a:cs typeface="Anaheim"/>
              <a:sym typeface="Anaheim"/>
            </a:endParaRPr>
          </a:p>
          <a:p>
            <a:pPr marL="457200" lvl="0" indent="-317500">
              <a:buClr>
                <a:srgbClr val="FFFFFF"/>
              </a:buClr>
              <a:buSzPts val="1400"/>
            </a:pPr>
            <a:r>
              <a:rPr lang="es-ES" dirty="0" err="1">
                <a:solidFill>
                  <a:srgbClr val="FFFFFF"/>
                </a:solidFill>
                <a:latin typeface="Anaheim"/>
                <a:ea typeface="Anaheim"/>
                <a:cs typeface="Anaheim"/>
                <a:sym typeface="Anaheim"/>
              </a:rPr>
              <a:t>any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loop</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or</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function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definitions</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only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must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have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initials</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imports</a:t>
            </a:r>
            <a:r>
              <a:rPr lang="es-ES" dirty="0">
                <a:solidFill>
                  <a:srgbClr val="FFFFFF"/>
                </a:solidFill>
                <a:latin typeface="Anaheim"/>
                <a:ea typeface="Anaheim"/>
                <a:cs typeface="Anaheim"/>
                <a:sym typeface="Anaheim"/>
              </a:rPr>
              <a:t> and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call</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to</a:t>
            </a:r>
            <a:endParaRPr lang="es-ES" dirty="0">
              <a:solidFill>
                <a:srgbClr val="FFFFFF"/>
              </a:solidFill>
              <a:latin typeface="Anaheim"/>
              <a:ea typeface="Anaheim"/>
              <a:cs typeface="Anaheim"/>
              <a:sym typeface="Anaheim"/>
            </a:endParaRPr>
          </a:p>
          <a:p>
            <a:pPr marL="457200" lvl="0" indent="-317500">
              <a:buClr>
                <a:srgbClr val="FFFFFF"/>
              </a:buClr>
              <a:buSzPts val="1400"/>
            </a:pPr>
            <a:r>
              <a:rPr lang="es-ES" dirty="0" err="1">
                <a:solidFill>
                  <a:srgbClr val="FFFFFF"/>
                </a:solidFill>
                <a:latin typeface="Anaheim"/>
                <a:ea typeface="Anaheim"/>
                <a:cs typeface="Anaheim"/>
                <a:sym typeface="Anaheim"/>
              </a:rPr>
              <a:t>necessary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functions</a:t>
            </a:r>
            <a:r>
              <a:rPr lang="es-ES" dirty="0">
                <a:solidFill>
                  <a:srgbClr val="FFFFFF"/>
                </a:solidFill>
                <a:latin typeface="Anaheim"/>
                <a:ea typeface="Anaheim"/>
                <a:cs typeface="Anaheim"/>
                <a:sym typeface="Anaheim"/>
              </a:rPr>
              <a:t>.</a:t>
            </a:r>
          </a:p>
          <a:p>
            <a:pPr marL="457200" lvl="0" indent="-317500">
              <a:buClr>
                <a:srgbClr val="FFFFFF"/>
              </a:buClr>
              <a:buSzPts val="1400"/>
            </a:pPr>
            <a:endParaRPr lang="es-ES" dirty="0" smtClean="0">
              <a:solidFill>
                <a:srgbClr val="FFFFFF"/>
              </a:solidFill>
              <a:latin typeface="Anaheim"/>
              <a:ea typeface="Anaheim"/>
              <a:cs typeface="Anaheim"/>
              <a:sym typeface="Anaheim"/>
            </a:endParaRPr>
          </a:p>
          <a:p>
            <a:pPr marL="457200" lvl="0" indent="-317500">
              <a:buClr>
                <a:srgbClr val="FFFFFF"/>
              </a:buClr>
              <a:buSzPts val="1400"/>
            </a:pPr>
            <a:r>
              <a:rPr lang="es-ES" dirty="0">
                <a:solidFill>
                  <a:srgbClr val="FFFFFF"/>
                </a:solidFill>
                <a:latin typeface="Anaheim"/>
                <a:ea typeface="Anaheim"/>
                <a:cs typeface="Anaheim"/>
                <a:sym typeface="Anaheim"/>
              </a:rPr>
              <a:t>3</a:t>
            </a:r>
            <a:r>
              <a:rPr lang="es-ES" dirty="0" smtClean="0">
                <a:solidFill>
                  <a:srgbClr val="FFFFFF"/>
                </a:solidFill>
                <a:latin typeface="Anaheim"/>
                <a:ea typeface="Anaheim"/>
                <a:cs typeface="Anaheim"/>
                <a:sym typeface="Anaheim"/>
              </a:rPr>
              <a:t>. </a:t>
            </a:r>
            <a:r>
              <a:rPr lang="es-ES" dirty="0">
                <a:solidFill>
                  <a:srgbClr val="FFFFFF"/>
                </a:solidFill>
                <a:latin typeface="Anaheim"/>
                <a:ea typeface="Anaheim"/>
                <a:cs typeface="Anaheim"/>
                <a:sym typeface="Anaheim"/>
              </a:rPr>
              <a:t>Can </a:t>
            </a:r>
            <a:r>
              <a:rPr lang="es-ES" dirty="0" err="1">
                <a:solidFill>
                  <a:srgbClr val="FFFFFF"/>
                </a:solidFill>
                <a:latin typeface="Anaheim"/>
                <a:ea typeface="Anaheim"/>
                <a:cs typeface="Anaheim"/>
                <a:sym typeface="Anaheim"/>
              </a:rPr>
              <a:t>we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conclude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that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alarm</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state</a:t>
            </a:r>
            <a:r>
              <a:rPr lang="es-ES" dirty="0">
                <a:solidFill>
                  <a:srgbClr val="FFFFFF"/>
                </a:solidFill>
                <a:latin typeface="Anaheim"/>
                <a:ea typeface="Anaheim"/>
                <a:cs typeface="Anaheim"/>
                <a:sym typeface="Anaheim"/>
              </a:rPr>
              <a:t> has </a:t>
            </a:r>
            <a:r>
              <a:rPr lang="es-ES" dirty="0" err="1">
                <a:solidFill>
                  <a:srgbClr val="FFFFFF"/>
                </a:solidFill>
                <a:latin typeface="Anaheim"/>
                <a:ea typeface="Anaheim"/>
                <a:cs typeface="Anaheim"/>
                <a:sym typeface="Anaheim"/>
              </a:rPr>
              <a:t>had</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an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effect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on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improvement</a:t>
            </a:r>
            <a:endParaRPr lang="es-ES" dirty="0">
              <a:solidFill>
                <a:srgbClr val="FFFFFF"/>
              </a:solidFill>
              <a:latin typeface="Anaheim"/>
              <a:ea typeface="Anaheim"/>
              <a:cs typeface="Anaheim"/>
              <a:sym typeface="Anaheim"/>
            </a:endParaRPr>
          </a:p>
          <a:p>
            <a:pPr marL="457200" lvl="0" indent="-317500">
              <a:buClr>
                <a:srgbClr val="FFFFFF"/>
              </a:buClr>
              <a:buSzPts val="1400"/>
            </a:pPr>
            <a:r>
              <a:rPr lang="es-ES" dirty="0">
                <a:solidFill>
                  <a:srgbClr val="FFFFFF"/>
                </a:solidFill>
                <a:latin typeface="Anaheim"/>
                <a:ea typeface="Anaheim"/>
                <a:cs typeface="Anaheim"/>
                <a:sym typeface="Anaheim"/>
              </a:rPr>
              <a:t>of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daily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infected</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rate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explain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why</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we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know</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it</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is</a:t>
            </a:r>
            <a:r>
              <a:rPr lang="es-ES" dirty="0">
                <a:solidFill>
                  <a:srgbClr val="FFFFFF"/>
                </a:solidFill>
                <a:latin typeface="Anaheim"/>
                <a:ea typeface="Anaheim"/>
                <a:cs typeface="Anaheim"/>
                <a:sym typeface="Anaheim"/>
              </a:rPr>
              <a:t> more </a:t>
            </a:r>
            <a:r>
              <a:rPr lang="es-ES" dirty="0" err="1">
                <a:solidFill>
                  <a:srgbClr val="FFFFFF"/>
                </a:solidFill>
                <a:latin typeface="Anaheim"/>
                <a:ea typeface="Anaheim"/>
                <a:cs typeface="Anaheim"/>
                <a:sym typeface="Anaheim"/>
              </a:rPr>
              <a:t>complex</a:t>
            </a:r>
            <a:r>
              <a:rPr lang="es-ES" dirty="0">
                <a:solidFill>
                  <a:srgbClr val="FFFFFF"/>
                </a:solidFill>
                <a:latin typeface="Anaheim"/>
                <a:ea typeface="Anaheim"/>
                <a:cs typeface="Anaheim"/>
                <a:sym typeface="Anaheim"/>
              </a:rPr>
              <a:t> of </a:t>
            </a:r>
            <a:r>
              <a:rPr lang="es-ES" dirty="0" err="1">
                <a:solidFill>
                  <a:srgbClr val="FFFFFF"/>
                </a:solidFill>
                <a:latin typeface="Anaheim"/>
                <a:ea typeface="Anaheim"/>
                <a:cs typeface="Anaheim"/>
                <a:sym typeface="Anaheim"/>
              </a:rPr>
              <a:t>what</a:t>
            </a:r>
            <a:endParaRPr lang="es-ES" dirty="0">
              <a:solidFill>
                <a:srgbClr val="FFFFFF"/>
              </a:solidFill>
              <a:latin typeface="Anaheim"/>
              <a:ea typeface="Anaheim"/>
              <a:cs typeface="Anaheim"/>
              <a:sym typeface="Anaheim"/>
            </a:endParaRPr>
          </a:p>
          <a:p>
            <a:pPr marL="457200" lvl="0" indent="-317500">
              <a:buClr>
                <a:srgbClr val="FFFFFF"/>
              </a:buClr>
              <a:buSzPts val="1400"/>
            </a:pPr>
            <a:r>
              <a:rPr lang="es-ES" dirty="0" err="1">
                <a:solidFill>
                  <a:srgbClr val="FFFFFF"/>
                </a:solidFill>
                <a:latin typeface="Anaheim"/>
                <a:ea typeface="Anaheim"/>
                <a:cs typeface="Anaheim"/>
                <a:sym typeface="Anaheim"/>
              </a:rPr>
              <a:t>you</a:t>
            </a:r>
            <a:r>
              <a:rPr lang="es-ES" dirty="0">
                <a:solidFill>
                  <a:srgbClr val="FFFFFF"/>
                </a:solidFill>
                <a:latin typeface="Anaheim"/>
                <a:ea typeface="Anaheim"/>
                <a:cs typeface="Anaheim"/>
                <a:sym typeface="Anaheim"/>
              </a:rPr>
              <a:t> can </a:t>
            </a:r>
            <a:r>
              <a:rPr lang="es-ES" dirty="0" err="1">
                <a:solidFill>
                  <a:srgbClr val="FFFFFF"/>
                </a:solidFill>
                <a:latin typeface="Anaheim"/>
                <a:ea typeface="Anaheim"/>
                <a:cs typeface="Anaheim"/>
                <a:sym typeface="Anaheim"/>
              </a:rPr>
              <a:t>explain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with</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your</a:t>
            </a:r>
            <a:r>
              <a:rPr lang="es-ES" dirty="0">
                <a:solidFill>
                  <a:srgbClr val="FFFFFF"/>
                </a:solidFill>
                <a:latin typeface="Anaheim"/>
                <a:ea typeface="Anaheim"/>
                <a:cs typeface="Anaheim"/>
                <a:sym typeface="Anaheim"/>
              </a:rPr>
              <a:t> data</a:t>
            </a:r>
            <a:r>
              <a:rPr lang="es-ES" dirty="0" smtClean="0">
                <a:solidFill>
                  <a:srgbClr val="FFFFFF"/>
                </a:solidFill>
                <a:latin typeface="Anaheim"/>
                <a:ea typeface="Anaheim"/>
                <a:cs typeface="Anaheim"/>
                <a:sym typeface="Anaheim"/>
              </a:rPr>
              <a:t>)</a:t>
            </a:r>
          </a:p>
          <a:p>
            <a:pPr marL="457200" lvl="0" indent="-317500">
              <a:buClr>
                <a:srgbClr val="FFFFFF"/>
              </a:buClr>
              <a:buSzPts val="1400"/>
            </a:pPr>
            <a:endParaRPr lang="es-ES" dirty="0">
              <a:solidFill>
                <a:srgbClr val="FFFFFF"/>
              </a:solidFill>
              <a:latin typeface="Anaheim"/>
              <a:ea typeface="Anaheim"/>
              <a:cs typeface="Anaheim"/>
              <a:sym typeface="Anaheim"/>
            </a:endParaRPr>
          </a:p>
          <a:p>
            <a:pPr marL="457200" lvl="0" indent="-317500">
              <a:buClr>
                <a:srgbClr val="FFFFFF"/>
              </a:buClr>
              <a:buSzPts val="1400"/>
            </a:pPr>
            <a:r>
              <a:rPr lang="es-ES" dirty="0" smtClean="0">
                <a:solidFill>
                  <a:srgbClr val="FFFFFF"/>
                </a:solidFill>
                <a:latin typeface="Anaheim"/>
                <a:ea typeface="Anaheim"/>
                <a:cs typeface="Anaheim"/>
                <a:sym typeface="Anaheim"/>
              </a:rPr>
              <a:t>4. </a:t>
            </a:r>
            <a:r>
              <a:rPr lang="es-ES" dirty="0" err="1">
                <a:solidFill>
                  <a:srgbClr val="FFFFFF"/>
                </a:solidFill>
                <a:latin typeface="Anaheim"/>
                <a:ea typeface="Anaheim"/>
                <a:cs typeface="Anaheim"/>
                <a:sym typeface="Anaheim"/>
              </a:rPr>
              <a:t>How</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is</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the</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progression</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going</a:t>
            </a:r>
            <a:r>
              <a:rPr lang="es-ES" dirty="0">
                <a:solidFill>
                  <a:srgbClr val="FFFFFF"/>
                </a:solidFill>
                <a:latin typeface="Anaheim"/>
                <a:ea typeface="Anaheim"/>
                <a:cs typeface="Anaheim"/>
                <a:sym typeface="Anaheim"/>
              </a:rPr>
              <a:t> </a:t>
            </a:r>
            <a:r>
              <a:rPr lang="es-ES" dirty="0" err="1">
                <a:solidFill>
                  <a:srgbClr val="FFFFFF"/>
                </a:solidFill>
                <a:latin typeface="Anaheim"/>
                <a:ea typeface="Anaheim"/>
                <a:cs typeface="Anaheim"/>
                <a:sym typeface="Anaheim"/>
              </a:rPr>
              <a:t>each</a:t>
            </a:r>
            <a:r>
              <a:rPr lang="es-ES" dirty="0">
                <a:solidFill>
                  <a:srgbClr val="FFFFFF"/>
                </a:solidFill>
                <a:latin typeface="Anaheim"/>
                <a:ea typeface="Anaheim"/>
                <a:cs typeface="Anaheim"/>
                <a:sym typeface="Anaheim"/>
              </a:rPr>
              <a:t> ten </a:t>
            </a:r>
            <a:r>
              <a:rPr lang="es-ES" dirty="0" err="1">
                <a:solidFill>
                  <a:srgbClr val="FFFFFF"/>
                </a:solidFill>
                <a:latin typeface="Anaheim"/>
                <a:ea typeface="Anaheim"/>
                <a:cs typeface="Anaheim"/>
                <a:sym typeface="Anaheim"/>
              </a:rPr>
              <a:t>days</a:t>
            </a:r>
            <a:r>
              <a:rPr lang="es-ES" dirty="0">
                <a:solidFill>
                  <a:srgbClr val="FFFFFF"/>
                </a:solidFill>
                <a:latin typeface="Anaheim"/>
                <a:ea typeface="Anaheim"/>
                <a:cs typeface="Anaheim"/>
                <a:sym typeface="Anaheim"/>
              </a:rPr>
              <a:t>?</a:t>
            </a:r>
          </a:p>
          <a:p>
            <a:endParaRPr lang="es-ES" dirty="0"/>
          </a:p>
        </p:txBody>
      </p:sp>
    </p:spTree>
    <p:extLst>
      <p:ext uri="{BB962C8B-B14F-4D97-AF65-F5344CB8AC3E}">
        <p14:creationId xmlns:p14="http://schemas.microsoft.com/office/powerpoint/2010/main" val="318863882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5"/>
        <p:cNvGrpSpPr/>
        <p:nvPr/>
      </p:nvGrpSpPr>
      <p:grpSpPr>
        <a:xfrm>
          <a:off x="0" y="0"/>
          <a:ext cx="0" cy="0"/>
          <a:chOff x="0" y="0"/>
          <a:chExt cx="0" cy="0"/>
        </a:xfrm>
      </p:grpSpPr>
      <p:sp>
        <p:nvSpPr>
          <p:cNvPr id="706" name="Google Shape;706;p51"/>
          <p:cNvSpPr txBox="1">
            <a:spLocks noGrp="1"/>
          </p:cNvSpPr>
          <p:nvPr>
            <p:ph type="subTitle" idx="1"/>
          </p:nvPr>
        </p:nvSpPr>
        <p:spPr>
          <a:xfrm>
            <a:off x="1162425" y="2959275"/>
            <a:ext cx="6819000" cy="49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Reported cases in Italy, the highest number of all European countries</a:t>
            </a:r>
            <a:endParaRPr/>
          </a:p>
        </p:txBody>
      </p:sp>
      <p:sp>
        <p:nvSpPr>
          <p:cNvPr id="707" name="Google Shape;707;p51"/>
          <p:cNvSpPr txBox="1">
            <a:spLocks noGrp="1"/>
          </p:cNvSpPr>
          <p:nvPr>
            <p:ph type="title"/>
          </p:nvPr>
        </p:nvSpPr>
        <p:spPr>
          <a:xfrm>
            <a:off x="1162500" y="1737000"/>
            <a:ext cx="6819000" cy="11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12,000+</a:t>
            </a:r>
            <a:endParaRP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6"/>
        <p:cNvGrpSpPr/>
        <p:nvPr/>
      </p:nvGrpSpPr>
      <p:grpSpPr>
        <a:xfrm>
          <a:off x="0" y="0"/>
          <a:ext cx="0" cy="0"/>
          <a:chOff x="0" y="0"/>
          <a:chExt cx="0" cy="0"/>
        </a:xfrm>
      </p:grpSpPr>
      <p:sp>
        <p:nvSpPr>
          <p:cNvPr id="217" name="Google Shape;217;p32"/>
          <p:cNvSpPr txBox="1">
            <a:spLocks noGrp="1"/>
          </p:cNvSpPr>
          <p:nvPr>
            <p:ph type="body" idx="1"/>
          </p:nvPr>
        </p:nvSpPr>
        <p:spPr>
          <a:xfrm>
            <a:off x="720050" y="1208800"/>
            <a:ext cx="7703700" cy="37607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solidFill>
                  <a:schemeClr val="dk1"/>
                </a:solidFill>
              </a:rPr>
              <a:t>I</a:t>
            </a:r>
            <a:r>
              <a:rPr lang="en" sz="1400" dirty="0" smtClean="0">
                <a:solidFill>
                  <a:schemeClr val="dk1"/>
                </a:solidFill>
              </a:rPr>
              <a:t>n</a:t>
            </a:r>
            <a:r>
              <a:rPr lang="en-US" sz="1400" dirty="0" smtClean="0">
                <a:solidFill>
                  <a:schemeClr val="dk1"/>
                </a:solidFill>
              </a:rPr>
              <a:t> this</a:t>
            </a:r>
            <a:r>
              <a:rPr lang="en" sz="1400" dirty="0" smtClean="0">
                <a:solidFill>
                  <a:schemeClr val="dk1"/>
                </a:solidFill>
              </a:rPr>
              <a:t> </a:t>
            </a:r>
            <a:r>
              <a:rPr lang="en-US" sz="1400" dirty="0" smtClean="0">
                <a:solidFill>
                  <a:schemeClr val="dk1"/>
                </a:solidFill>
              </a:rPr>
              <a:t>7-minute presentation, we’ll show our Project based on the following tasks</a:t>
            </a:r>
            <a:r>
              <a:rPr lang="en" sz="1400" dirty="0" smtClean="0">
                <a:solidFill>
                  <a:schemeClr val="dk1"/>
                </a:solidFill>
              </a:rPr>
              <a:t>:</a:t>
            </a:r>
            <a:endParaRPr sz="1400" dirty="0">
              <a:solidFill>
                <a:schemeClr val="dk1"/>
              </a:solidFill>
            </a:endParaRPr>
          </a:p>
          <a:p>
            <a:pPr marL="457200" lvl="0" indent="-304800" algn="l" rtl="0">
              <a:spcBef>
                <a:spcPts val="1600"/>
              </a:spcBef>
              <a:spcAft>
                <a:spcPts val="0"/>
              </a:spcAft>
              <a:buClr>
                <a:srgbClr val="FFFFFF"/>
              </a:buClr>
              <a:buSzPts val="1200"/>
              <a:buAutoNum type="arabicPeriod"/>
            </a:pPr>
            <a:r>
              <a:rPr lang="en-US" sz="1400" dirty="0" smtClean="0">
                <a:solidFill>
                  <a:schemeClr val="dk1"/>
                </a:solidFill>
              </a:rPr>
              <a:t>A group ID was generated as the “N” number: A137 (Letter plus the sum of all participant’s ages)</a:t>
            </a:r>
          </a:p>
          <a:p>
            <a:endParaRPr lang="en-US" sz="1400" dirty="0" smtClean="0">
              <a:solidFill>
                <a:schemeClr val="dk1"/>
              </a:solidFill>
            </a:endParaRPr>
          </a:p>
          <a:p>
            <a:r>
              <a:rPr lang="en-US" sz="1400" dirty="0" smtClean="0">
                <a:solidFill>
                  <a:schemeClr val="dk1"/>
                </a:solidFill>
              </a:rPr>
              <a:t>A </a:t>
            </a:r>
            <a:r>
              <a:rPr lang="es-ES" sz="1400" dirty="0" err="1" smtClean="0"/>
              <a:t>token</a:t>
            </a:r>
            <a:r>
              <a:rPr lang="es-ES" sz="1400" dirty="0" smtClean="0"/>
              <a:t> ID </a:t>
            </a:r>
            <a:r>
              <a:rPr lang="es-ES" sz="1400" dirty="0" err="1" smtClean="0"/>
              <a:t>value</a:t>
            </a:r>
            <a:r>
              <a:rPr lang="es-ES" sz="1400" dirty="0" smtClean="0"/>
              <a:t> </a:t>
            </a:r>
            <a:r>
              <a:rPr lang="es-ES" sz="1400" dirty="0" err="1" smtClean="0"/>
              <a:t>was</a:t>
            </a:r>
            <a:r>
              <a:rPr lang="es-ES" sz="1400" dirty="0" smtClean="0"/>
              <a:t> </a:t>
            </a:r>
            <a:r>
              <a:rPr lang="es-ES" sz="1400" dirty="0" err="1" smtClean="0"/>
              <a:t>also</a:t>
            </a:r>
            <a:r>
              <a:rPr lang="es-ES" sz="1400" dirty="0" smtClean="0"/>
              <a:t> </a:t>
            </a:r>
            <a:r>
              <a:rPr lang="es-ES" sz="1400" dirty="0" err="1" smtClean="0"/>
              <a:t>created</a:t>
            </a:r>
            <a:r>
              <a:rPr lang="es-ES" sz="1400" dirty="0" smtClean="0"/>
              <a:t>, </a:t>
            </a:r>
            <a:r>
              <a:rPr lang="es-ES" sz="1400" dirty="0" err="1" smtClean="0"/>
              <a:t>called</a:t>
            </a:r>
            <a:r>
              <a:rPr lang="es-ES" sz="1400" dirty="0" smtClean="0"/>
              <a:t> “S” </a:t>
            </a:r>
            <a:r>
              <a:rPr lang="es-ES" sz="1400" dirty="0" err="1" smtClean="0"/>
              <a:t>number</a:t>
            </a:r>
            <a:r>
              <a:rPr lang="es-ES" sz="1400" dirty="0" smtClean="0"/>
              <a:t>: ‘A249191580208185295299619560’</a:t>
            </a:r>
          </a:p>
          <a:p>
            <a:pPr marL="152400" lvl="0" indent="0" algn="l" rtl="0">
              <a:spcBef>
                <a:spcPts val="0"/>
              </a:spcBef>
              <a:spcAft>
                <a:spcPts val="0"/>
              </a:spcAft>
              <a:buClr>
                <a:srgbClr val="FFFFFF"/>
              </a:buClr>
              <a:buSzPts val="1200"/>
              <a:buNone/>
            </a:pPr>
            <a:endParaRPr lang="en-US" sz="1400" dirty="0" smtClean="0">
              <a:solidFill>
                <a:schemeClr val="dk1"/>
              </a:solidFill>
            </a:endParaRPr>
          </a:p>
          <a:p>
            <a:pPr lvl="0" indent="-304800">
              <a:buClr>
                <a:srgbClr val="FFFFFF"/>
              </a:buClr>
              <a:buSzPts val="1200"/>
            </a:pPr>
            <a:r>
              <a:rPr lang="en-US" sz="1400" dirty="0" smtClean="0">
                <a:solidFill>
                  <a:schemeClr val="dk1"/>
                </a:solidFill>
              </a:rPr>
              <a:t>Out of the information in real </a:t>
            </a:r>
            <a:r>
              <a:rPr lang="en-US" sz="1400" dirty="0">
                <a:solidFill>
                  <a:schemeClr val="dk1"/>
                </a:solidFill>
              </a:rPr>
              <a:t>time from </a:t>
            </a:r>
            <a:r>
              <a:rPr lang="en-US" sz="1400" dirty="0">
                <a:solidFill>
                  <a:schemeClr val="bg1">
                    <a:lumMod val="50000"/>
                    <a:lumOff val="50000"/>
                  </a:schemeClr>
                </a:solidFill>
              </a:rPr>
              <a:t>https://</a:t>
            </a:r>
            <a:r>
              <a:rPr lang="en-US" sz="1400" dirty="0" err="1">
                <a:solidFill>
                  <a:schemeClr val="bg1">
                    <a:lumMod val="50000"/>
                    <a:lumOff val="50000"/>
                  </a:schemeClr>
                </a:solidFill>
              </a:rPr>
              <a:t>ourworldindata.org</a:t>
            </a:r>
            <a:r>
              <a:rPr lang="en-US" sz="1400" dirty="0">
                <a:solidFill>
                  <a:schemeClr val="bg1">
                    <a:lumMod val="50000"/>
                    <a:lumOff val="50000"/>
                  </a:schemeClr>
                </a:solidFill>
              </a:rPr>
              <a:t>/coronavirus-source-</a:t>
            </a:r>
            <a:r>
              <a:rPr lang="en-US" sz="1400" dirty="0" smtClean="0">
                <a:solidFill>
                  <a:schemeClr val="bg1">
                    <a:lumMod val="50000"/>
                    <a:lumOff val="50000"/>
                  </a:schemeClr>
                </a:solidFill>
              </a:rPr>
              <a:t>data</a:t>
            </a:r>
            <a:r>
              <a:rPr lang="en-US" sz="1400" dirty="0" smtClean="0">
                <a:solidFill>
                  <a:schemeClr val="dk1"/>
                </a:solidFill>
              </a:rPr>
              <a:t> </a:t>
            </a:r>
            <a:r>
              <a:rPr lang="en-US" sz="1400" dirty="0">
                <a:solidFill>
                  <a:schemeClr val="dk1"/>
                </a:solidFill>
              </a:rPr>
              <a:t>, </a:t>
            </a:r>
            <a:r>
              <a:rPr lang="en-US" sz="1400" dirty="0" smtClean="0">
                <a:solidFill>
                  <a:schemeClr val="dk1"/>
                </a:solidFill>
                <a:hlinkClick r:id="rId4"/>
              </a:rPr>
              <a:t>‘</a:t>
            </a:r>
            <a:r>
              <a:rPr lang="en-US" sz="1400" u="sng" dirty="0" smtClean="0">
                <a:solidFill>
                  <a:schemeClr val="hlink"/>
                </a:solidFill>
                <a:latin typeface="Arial"/>
                <a:ea typeface="Arial"/>
                <a:cs typeface="Arial"/>
                <a:sym typeface="Arial"/>
                <a:hlinkClick r:id="rId4"/>
              </a:rPr>
              <a:t>https</a:t>
            </a:r>
            <a:r>
              <a:rPr lang="en-US" sz="1400" u="sng" dirty="0">
                <a:solidFill>
                  <a:schemeClr val="hlink"/>
                </a:solidFill>
                <a:latin typeface="Arial"/>
                <a:ea typeface="Arial"/>
                <a:cs typeface="Arial"/>
                <a:sym typeface="Arial"/>
                <a:hlinkClick r:id="rId4"/>
              </a:rPr>
              <a:t>://covid.ourworldindata.org/data/owid-covid-</a:t>
            </a:r>
            <a:r>
              <a:rPr lang="en-US" sz="1400" u="sng" dirty="0" smtClean="0">
                <a:solidFill>
                  <a:schemeClr val="hlink"/>
                </a:solidFill>
                <a:latin typeface="Arial"/>
                <a:ea typeface="Arial"/>
                <a:cs typeface="Arial"/>
                <a:sym typeface="Arial"/>
                <a:hlinkClick r:id="rId4"/>
              </a:rPr>
              <a:t>data.csv</a:t>
            </a:r>
            <a:r>
              <a:rPr lang="en-US" sz="1400" u="sng" dirty="0" smtClean="0">
                <a:solidFill>
                  <a:schemeClr val="hlink"/>
                </a:solidFill>
                <a:latin typeface="Arial"/>
                <a:ea typeface="Arial"/>
                <a:cs typeface="Arial"/>
                <a:sym typeface="Arial"/>
              </a:rPr>
              <a:t>’</a:t>
            </a:r>
            <a:r>
              <a:rPr lang="en-US" sz="1400" dirty="0">
                <a:solidFill>
                  <a:schemeClr val="dk1"/>
                </a:solidFill>
              </a:rPr>
              <a:t> </a:t>
            </a:r>
            <a:r>
              <a:rPr lang="en-US" sz="1400" dirty="0" smtClean="0">
                <a:solidFill>
                  <a:schemeClr val="dk1"/>
                </a:solidFill>
              </a:rPr>
              <a:t>we created a final </a:t>
            </a:r>
            <a:r>
              <a:rPr lang="en-US" sz="1400" dirty="0" err="1" smtClean="0">
                <a:solidFill>
                  <a:schemeClr val="dk1"/>
                </a:solidFill>
              </a:rPr>
              <a:t>dataframe</a:t>
            </a:r>
            <a:r>
              <a:rPr lang="en-US" sz="1400" dirty="0" smtClean="0">
                <a:solidFill>
                  <a:schemeClr val="dk1"/>
                </a:solidFill>
              </a:rPr>
              <a:t> of </a:t>
            </a:r>
            <a:r>
              <a:rPr lang="en-US" sz="1400" dirty="0" smtClean="0"/>
              <a:t>‘</a:t>
            </a:r>
            <a:r>
              <a:rPr lang="en-US" sz="1400" dirty="0" err="1" smtClean="0"/>
              <a:t>c_averages</a:t>
            </a:r>
            <a:r>
              <a:rPr lang="en-US" sz="1400" dirty="0" smtClean="0"/>
              <a:t>’ </a:t>
            </a:r>
            <a:r>
              <a:rPr lang="en-US" sz="1400" dirty="0"/>
              <a:t>that represents the mean of the “</a:t>
            </a:r>
            <a:r>
              <a:rPr lang="en-US" sz="1400" dirty="0" err="1"/>
              <a:t>new_cases</a:t>
            </a:r>
            <a:r>
              <a:rPr lang="en-US" sz="1400" dirty="0"/>
              <a:t>” </a:t>
            </a:r>
            <a:r>
              <a:rPr lang="en-US" sz="1400" dirty="0" smtClean="0"/>
              <a:t>in all of </a:t>
            </a:r>
            <a:r>
              <a:rPr lang="en-US" sz="1400" dirty="0"/>
              <a:t>your </a:t>
            </a:r>
            <a:r>
              <a:rPr lang="en-US" sz="1400" dirty="0" smtClean="0"/>
              <a:t>countries: Argentina, Chile, Colombia, Russia &amp; Spain</a:t>
            </a:r>
            <a:r>
              <a:rPr lang="en-US" sz="1400" dirty="0" smtClean="0">
                <a:solidFill>
                  <a:schemeClr val="dk1"/>
                </a:solidFill>
              </a:rPr>
              <a:t>.</a:t>
            </a:r>
          </a:p>
          <a:p>
            <a:pPr marL="457200" lvl="0" indent="-304800" algn="l" rtl="0">
              <a:spcBef>
                <a:spcPts val="0"/>
              </a:spcBef>
              <a:spcAft>
                <a:spcPts val="0"/>
              </a:spcAft>
              <a:buClr>
                <a:srgbClr val="FFFFFF"/>
              </a:buClr>
              <a:buSzPts val="1200"/>
              <a:buAutoNum type="arabicPeriod"/>
            </a:pPr>
            <a:endParaRPr lang="en-US" sz="1400" dirty="0" smtClean="0">
              <a:solidFill>
                <a:schemeClr val="dk1"/>
              </a:solidFill>
            </a:endParaRPr>
          </a:p>
          <a:p>
            <a:pPr lvl="0" indent="-304800">
              <a:buClr>
                <a:srgbClr val="FFFFFF"/>
              </a:buClr>
              <a:buSzPts val="1200"/>
            </a:pPr>
            <a:r>
              <a:rPr lang="en-US" sz="1400" dirty="0" smtClean="0">
                <a:solidFill>
                  <a:schemeClr val="dk1"/>
                </a:solidFill>
              </a:rPr>
              <a:t>The API created, would show on the request screen a </a:t>
            </a:r>
            <a:r>
              <a:rPr lang="en-US" sz="1400" dirty="0" err="1" smtClean="0">
                <a:solidFill>
                  <a:schemeClr val="dk1"/>
                </a:solidFill>
              </a:rPr>
              <a:t>json</a:t>
            </a:r>
            <a:r>
              <a:rPr lang="en-US" sz="1400" dirty="0" smtClean="0">
                <a:solidFill>
                  <a:schemeClr val="dk1"/>
                </a:solidFill>
              </a:rPr>
              <a:t> file with one key: </a:t>
            </a:r>
            <a:r>
              <a:rPr lang="en-US" sz="1400" dirty="0" smtClean="0"/>
              <a:t>‘</a:t>
            </a:r>
            <a:r>
              <a:rPr lang="en-US" sz="1400" dirty="0" err="1" smtClean="0"/>
              <a:t>c_averages</a:t>
            </a:r>
            <a:r>
              <a:rPr lang="en-US" sz="1400" dirty="0" smtClean="0"/>
              <a:t>’</a:t>
            </a:r>
            <a:endParaRPr lang="en-US" sz="1400" dirty="0" smtClean="0">
              <a:solidFill>
                <a:schemeClr val="dk1"/>
              </a:solidFill>
            </a:endParaRPr>
          </a:p>
        </p:txBody>
      </p:sp>
      <p:sp>
        <p:nvSpPr>
          <p:cNvPr id="218" name="Google Shape;218;p32"/>
          <p:cNvSpPr txBox="1">
            <a:spLocks noGrp="1"/>
          </p:cNvSpPr>
          <p:nvPr>
            <p:ph type="ctrTitle"/>
          </p:nvPr>
        </p:nvSpPr>
        <p:spPr>
          <a:xfrm>
            <a:off x="939300" y="351847"/>
            <a:ext cx="7265400" cy="55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dk1"/>
                </a:solidFill>
              </a:rPr>
              <a:t>CONTENTS</a:t>
            </a:r>
            <a:endParaRPr dirty="0">
              <a:solidFill>
                <a:schemeClr val="dk1"/>
              </a:solidFill>
            </a:endParaRP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7"/>
        <p:cNvGrpSpPr/>
        <p:nvPr/>
      </p:nvGrpSpPr>
      <p:grpSpPr>
        <a:xfrm>
          <a:off x="0" y="0"/>
          <a:ext cx="0" cy="0"/>
          <a:chOff x="0" y="0"/>
          <a:chExt cx="0" cy="0"/>
        </a:xfrm>
      </p:grpSpPr>
      <p:sp>
        <p:nvSpPr>
          <p:cNvPr id="828" name="Google Shape;828;p58"/>
          <p:cNvSpPr txBox="1">
            <a:spLocks noGrp="1"/>
          </p:cNvSpPr>
          <p:nvPr>
            <p:ph type="title"/>
          </p:nvPr>
        </p:nvSpPr>
        <p:spPr>
          <a:xfrm>
            <a:off x="2908850" y="1869150"/>
            <a:ext cx="1376100" cy="1134900"/>
          </a:xfrm>
          <a:prstGeom prst="rect">
            <a:avLst/>
          </a:prstGeom>
        </p:spPr>
        <p:txBody>
          <a:bodyPr spcFirstLastPara="1" wrap="square" lIns="0" tIns="0" rIns="72000" bIns="0" anchor="b" anchorCtr="0">
            <a:noAutofit/>
          </a:bodyPr>
          <a:lstStyle/>
          <a:p>
            <a:pPr marL="0" lvl="0" indent="0" algn="r" rtl="0">
              <a:spcBef>
                <a:spcPts val="0"/>
              </a:spcBef>
              <a:spcAft>
                <a:spcPts val="0"/>
              </a:spcAft>
              <a:buNone/>
            </a:pPr>
            <a:r>
              <a:rPr lang="en">
                <a:solidFill>
                  <a:schemeClr val="dk1"/>
                </a:solidFill>
              </a:rPr>
              <a:t>TABLET </a:t>
            </a:r>
            <a:r>
              <a:rPr lang="en"/>
              <a:t>APP</a:t>
            </a:r>
            <a:endParaRPr/>
          </a:p>
        </p:txBody>
      </p:sp>
      <p:sp>
        <p:nvSpPr>
          <p:cNvPr id="829" name="Google Shape;829;p58"/>
          <p:cNvSpPr txBox="1">
            <a:spLocks noGrp="1"/>
          </p:cNvSpPr>
          <p:nvPr>
            <p:ph type="subTitle" idx="1"/>
          </p:nvPr>
        </p:nvSpPr>
        <p:spPr>
          <a:xfrm>
            <a:off x="1511850" y="3464300"/>
            <a:ext cx="2772900" cy="888300"/>
          </a:xfrm>
          <a:prstGeom prst="rect">
            <a:avLst/>
          </a:prstGeom>
        </p:spPr>
        <p:txBody>
          <a:bodyPr spcFirstLastPara="1" wrap="square" lIns="91425" tIns="91425" rIns="91425" bIns="0" anchor="ctr" anchorCtr="0">
            <a:noAutofit/>
          </a:bodyPr>
          <a:lstStyle/>
          <a:p>
            <a:pPr marL="0" lvl="0" indent="0" algn="r" rtl="0">
              <a:spcBef>
                <a:spcPts val="0"/>
              </a:spcBef>
              <a:spcAft>
                <a:spcPts val="1600"/>
              </a:spcAft>
              <a:buNone/>
            </a:pPr>
            <a:r>
              <a:rPr lang="en">
                <a:solidFill>
                  <a:schemeClr val="accent2"/>
                </a:solidFill>
              </a:rPr>
              <a:t>You can replace the image on the screen with your own work. Just delete this one, add yours and send it to the back</a:t>
            </a:r>
            <a:endParaRPr>
              <a:solidFill>
                <a:schemeClr val="accent2"/>
              </a:solidFill>
            </a:endParaRPr>
          </a:p>
        </p:txBody>
      </p:sp>
      <p:grpSp>
        <p:nvGrpSpPr>
          <p:cNvPr id="830" name="Google Shape;830;p58"/>
          <p:cNvGrpSpPr/>
          <p:nvPr/>
        </p:nvGrpSpPr>
        <p:grpSpPr>
          <a:xfrm flipH="1">
            <a:off x="4880472" y="1587947"/>
            <a:ext cx="2227567" cy="3063080"/>
            <a:chOff x="1835466" y="929768"/>
            <a:chExt cx="2388300" cy="3284100"/>
          </a:xfrm>
        </p:grpSpPr>
        <p:sp>
          <p:nvSpPr>
            <p:cNvPr id="831" name="Google Shape;831;p58"/>
            <p:cNvSpPr/>
            <p:nvPr/>
          </p:nvSpPr>
          <p:spPr>
            <a:xfrm>
              <a:off x="1835466" y="929768"/>
              <a:ext cx="2388300" cy="3284100"/>
            </a:xfrm>
            <a:prstGeom prst="roundRect">
              <a:avLst>
                <a:gd name="adj" fmla="val 4846"/>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32" name="Google Shape;832;p58"/>
            <p:cNvSpPr/>
            <p:nvPr/>
          </p:nvSpPr>
          <p:spPr>
            <a:xfrm>
              <a:off x="2010540" y="1124747"/>
              <a:ext cx="2038200" cy="2909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8"/>
            <p:cNvSpPr/>
            <p:nvPr/>
          </p:nvSpPr>
          <p:spPr>
            <a:xfrm>
              <a:off x="2947422" y="4067543"/>
              <a:ext cx="164400" cy="975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4" name="Google Shape;834;p58"/>
          <p:cNvPicPr preferRelativeResize="0"/>
          <p:nvPr/>
        </p:nvPicPr>
        <p:blipFill rotWithShape="1">
          <a:blip r:embed="rId4">
            <a:alphaModFix/>
          </a:blip>
          <a:srcRect l="50742" r="9961"/>
          <a:stretch/>
        </p:blipFill>
        <p:spPr>
          <a:xfrm>
            <a:off x="5052632" y="1778733"/>
            <a:ext cx="1883256" cy="2695761"/>
          </a:xfrm>
          <a:prstGeom prst="rect">
            <a:avLst/>
          </a:prstGeom>
          <a:noFill/>
          <a:ln>
            <a:noFill/>
          </a:ln>
        </p:spPr>
      </p:pic>
      <p:sp>
        <p:nvSpPr>
          <p:cNvPr id="835" name="Google Shape;835;p58"/>
          <p:cNvSpPr txBox="1">
            <a:spLocks noGrp="1"/>
          </p:cNvSpPr>
          <p:nvPr>
            <p:ph type="ctrTitle" idx="2"/>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a:t>
            </a:r>
            <a:endParaRPr>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1"/>
        <p:cNvGrpSpPr/>
        <p:nvPr/>
      </p:nvGrpSpPr>
      <p:grpSpPr>
        <a:xfrm>
          <a:off x="0" y="0"/>
          <a:ext cx="0" cy="0"/>
          <a:chOff x="0" y="0"/>
          <a:chExt cx="0" cy="0"/>
        </a:xfrm>
      </p:grpSpPr>
      <p:sp>
        <p:nvSpPr>
          <p:cNvPr id="712" name="Google Shape;712;p52"/>
          <p:cNvSpPr txBox="1">
            <a:spLocks noGrp="1"/>
          </p:cNvSpPr>
          <p:nvPr>
            <p:ph type="ctrTitle"/>
          </p:nvPr>
        </p:nvSpPr>
        <p:spPr>
          <a:xfrm>
            <a:off x="721450" y="351850"/>
            <a:ext cx="77010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IATA COVID-19 FINANCIAL IMPACT</a:t>
            </a:r>
            <a:endParaRPr>
              <a:solidFill>
                <a:schemeClr val="accent1"/>
              </a:solidFill>
            </a:endParaRPr>
          </a:p>
        </p:txBody>
      </p:sp>
      <p:graphicFrame>
        <p:nvGraphicFramePr>
          <p:cNvPr id="713" name="Google Shape;713;p52"/>
          <p:cNvGraphicFramePr/>
          <p:nvPr/>
        </p:nvGraphicFramePr>
        <p:xfrm>
          <a:off x="721413" y="1149325"/>
          <a:ext cx="7701025" cy="3611745"/>
        </p:xfrm>
        <a:graphic>
          <a:graphicData uri="http://schemas.openxmlformats.org/drawingml/2006/table">
            <a:tbl>
              <a:tblPr>
                <a:noFill/>
                <a:tableStyleId>{9E833A8B-7B0C-4ED7-BDD0-C01482B29DA5}</a:tableStyleId>
              </a:tblPr>
              <a:tblGrid>
                <a:gridCol w="4178225"/>
                <a:gridCol w="1752725"/>
                <a:gridCol w="1770075"/>
              </a:tblGrid>
              <a:tr h="536000">
                <a:tc>
                  <a:txBody>
                    <a:bodyPr/>
                    <a:lstStyle/>
                    <a:p>
                      <a:pPr marL="0" lvl="0" indent="0" algn="ctr" rtl="0">
                        <a:spcBef>
                          <a:spcPts val="0"/>
                        </a:spcBef>
                        <a:spcAft>
                          <a:spcPts val="0"/>
                        </a:spcAft>
                        <a:buNone/>
                      </a:pPr>
                      <a:r>
                        <a:rPr lang="en" sz="1200">
                          <a:solidFill>
                            <a:schemeClr val="dk1"/>
                          </a:solidFill>
                          <a:latin typeface="Saira Semi Condensed"/>
                          <a:ea typeface="Saira Semi Condensed"/>
                          <a:cs typeface="Saira Semi Condensed"/>
                          <a:sym typeface="Saira Semi Condensed"/>
                        </a:rPr>
                        <a:t>MARKET</a:t>
                      </a:r>
                      <a:endParaRPr sz="1200">
                        <a:solidFill>
                          <a:schemeClr val="dk1"/>
                        </a:solidFill>
                        <a:latin typeface="Saira Semi Condensed"/>
                        <a:ea typeface="Saira Semi Condensed"/>
                        <a:cs typeface="Saira Semi Condensed"/>
                        <a:sym typeface="Saira Semi Condense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Saira Semi Condensed"/>
                          <a:ea typeface="Saira Semi Condensed"/>
                          <a:cs typeface="Saira Semi Condensed"/>
                          <a:sym typeface="Saira Semi Condensed"/>
                        </a:rPr>
                        <a:t>IMPACT ON PASSENGER NUMBERS</a:t>
                      </a:r>
                      <a:endParaRPr sz="1200">
                        <a:solidFill>
                          <a:schemeClr val="dk1"/>
                        </a:solidFill>
                        <a:latin typeface="Saira Semi Condensed"/>
                        <a:ea typeface="Saira Semi Condensed"/>
                        <a:cs typeface="Saira Semi Condensed"/>
                        <a:sym typeface="Saira Semi Condense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Saira Semi Condensed"/>
                          <a:ea typeface="Saira Semi Condensed"/>
                          <a:cs typeface="Saira Semi Condensed"/>
                          <a:sym typeface="Saira Semi Condensed"/>
                        </a:rPr>
                        <a:t>IMPACT ON PASSENGER REVENUES</a:t>
                      </a:r>
                      <a:endParaRPr sz="1200">
                        <a:solidFill>
                          <a:schemeClr val="dk1"/>
                        </a:solidFill>
                        <a:latin typeface="Saira Semi Condensed"/>
                        <a:ea typeface="Saira Semi Condensed"/>
                        <a:cs typeface="Saira Semi Condensed"/>
                        <a:sym typeface="Saira Semi Condense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536000">
                <a:tc>
                  <a:txBody>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Australia, China, Japan, Malaysia, Singapore, South Korea, Thailand, Vietnam</a:t>
                      </a:r>
                      <a:endParaRPr sz="1200">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-23%</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-$49.7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536000">
                <a:tc>
                  <a:txBody>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Austria, France, Italy, Germany, Netherlands, Norway, Spain, Switzerland, Sweden, the United Kingdom</a:t>
                      </a:r>
                      <a:endParaRPr sz="1200">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-24%</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-$37.3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411475">
                <a:tc>
                  <a:txBody>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Rest of Europe</a:t>
                      </a:r>
                      <a:endParaRPr sz="1200">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-9%</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-$6.6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536000">
                <a:tc>
                  <a:txBody>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Bahrain, Iraq, Iran, Kuwait, Lebanon, the United Arab Emirates</a:t>
                      </a:r>
                      <a:endParaRPr sz="1200">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-23%</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-$4.9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411475">
                <a:tc>
                  <a:txBody>
                    <a:bodyPr/>
                    <a:lstStyle/>
                    <a:p>
                      <a:pPr marL="0" lvl="0" indent="0" algn="l" rtl="0">
                        <a:spcBef>
                          <a:spcPts val="0"/>
                        </a:spcBef>
                        <a:spcAft>
                          <a:spcPts val="0"/>
                        </a:spcAft>
                        <a:buNone/>
                      </a:pPr>
                      <a:r>
                        <a:rPr lang="en">
                          <a:solidFill>
                            <a:schemeClr val="dk1"/>
                          </a:solidFill>
                          <a:latin typeface="Anaheim"/>
                          <a:ea typeface="Anaheim"/>
                          <a:cs typeface="Anaheim"/>
                          <a:sym typeface="Anaheim"/>
                        </a:rPr>
                        <a:t>Rest of Middle East</a:t>
                      </a:r>
                      <a:endParaRPr>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-9%</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-$2.3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r h="411475">
                <a:tc>
                  <a:txBody>
                    <a:bodyPr/>
                    <a:lstStyle/>
                    <a:p>
                      <a:pPr marL="0" lvl="0" indent="0" algn="l" rtl="0">
                        <a:spcBef>
                          <a:spcPts val="0"/>
                        </a:spcBef>
                        <a:spcAft>
                          <a:spcPts val="0"/>
                        </a:spcAft>
                        <a:buNone/>
                      </a:pPr>
                      <a:r>
                        <a:rPr lang="en">
                          <a:solidFill>
                            <a:schemeClr val="dk1"/>
                          </a:solidFill>
                          <a:latin typeface="Anaheim"/>
                          <a:ea typeface="Anaheim"/>
                          <a:cs typeface="Anaheim"/>
                          <a:sym typeface="Anaheim"/>
                        </a:rPr>
                        <a:t>Canada and US</a:t>
                      </a:r>
                      <a:endParaRPr>
                        <a:solidFill>
                          <a:schemeClr val="dk1"/>
                        </a:solidFill>
                        <a:latin typeface="Anaheim"/>
                        <a:ea typeface="Anaheim"/>
                        <a:cs typeface="Anaheim"/>
                        <a:sym typeface="Anaheim"/>
                      </a:endParaRPr>
                    </a:p>
                  </a:txBody>
                  <a:tcPr marL="18287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-10%</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c>
                  <a:txBody>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-$21.1 billion</a:t>
                      </a:r>
                      <a:endParaRPr sz="1200">
                        <a:solidFill>
                          <a:schemeClr val="dk1"/>
                        </a:solidFill>
                        <a:latin typeface="Anaheim"/>
                        <a:ea typeface="Anaheim"/>
                        <a:cs typeface="Anaheim"/>
                        <a:sym typeface="Anahei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alpha val="24110"/>
                      </a:schemeClr>
                    </a:solid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31" name="Google Shape;231;p33"/>
          <p:cNvSpPr txBox="1">
            <a:spLocks noGrp="1"/>
          </p:cNvSpPr>
          <p:nvPr>
            <p:ph type="subTitle" idx="7"/>
          </p:nvPr>
        </p:nvSpPr>
        <p:spPr>
          <a:xfrm flipH="1">
            <a:off x="5257300" y="3932650"/>
            <a:ext cx="2801100" cy="52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you could describe the topic of the section</a:t>
            </a:r>
            <a:endParaRPr dirty="0"/>
          </a:p>
        </p:txBody>
      </p:sp>
      <p:grpSp>
        <p:nvGrpSpPr>
          <p:cNvPr id="235" name="Google Shape;235;p33"/>
          <p:cNvGrpSpPr/>
          <p:nvPr/>
        </p:nvGrpSpPr>
        <p:grpSpPr>
          <a:xfrm>
            <a:off x="1129030" y="907796"/>
            <a:ext cx="4264565" cy="2266289"/>
            <a:chOff x="1205230" y="983996"/>
            <a:chExt cx="4264565" cy="2266289"/>
          </a:xfrm>
        </p:grpSpPr>
        <p:sp>
          <p:nvSpPr>
            <p:cNvPr id="236" name="Google Shape;236;p33"/>
            <p:cNvSpPr/>
            <p:nvPr/>
          </p:nvSpPr>
          <p:spPr>
            <a:xfrm rot="10800000" flipH="1">
              <a:off x="1205230"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3"/>
            <p:cNvSpPr/>
            <p:nvPr/>
          </p:nvSpPr>
          <p:spPr>
            <a:xfrm rot="10800000" flipH="1">
              <a:off x="5254994"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rot="10800000" flipH="1">
              <a:off x="1205230" y="3035485"/>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rot="10800000" flipH="1">
              <a:off x="5254994" y="3035485"/>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34;p33"/>
          <p:cNvSpPr txBox="1">
            <a:spLocks noGrp="1"/>
          </p:cNvSpPr>
          <p:nvPr>
            <p:ph type="title" idx="14"/>
          </p:nvPr>
        </p:nvSpPr>
        <p:spPr>
          <a:xfrm flipH="1">
            <a:off x="5256950" y="2979632"/>
            <a:ext cx="3472978" cy="61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03. Option A+</a:t>
            </a:r>
            <a:endParaRPr dirty="0"/>
          </a:p>
        </p:txBody>
      </p:sp>
    </p:spTree>
    <p:extLst>
      <p:ext uri="{BB962C8B-B14F-4D97-AF65-F5344CB8AC3E}">
        <p14:creationId xmlns:p14="http://schemas.microsoft.com/office/powerpoint/2010/main" val="280251652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34"/>
          <p:cNvSpPr txBox="1">
            <a:spLocks noGrp="1"/>
          </p:cNvSpPr>
          <p:nvPr>
            <p:ph type="subTitle" idx="1"/>
          </p:nvPr>
        </p:nvSpPr>
        <p:spPr>
          <a:xfrm>
            <a:off x="720025" y="1050350"/>
            <a:ext cx="4263900" cy="182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 cannot say this loudly enough or clearly enough or often enough: All countries can still change the course of this pandemic”</a:t>
            </a:r>
            <a:endParaRPr/>
          </a:p>
        </p:txBody>
      </p:sp>
      <p:sp>
        <p:nvSpPr>
          <p:cNvPr id="245" name="Google Shape;245;p34"/>
          <p:cNvSpPr txBox="1">
            <a:spLocks noGrp="1"/>
          </p:cNvSpPr>
          <p:nvPr>
            <p:ph type="ctrTitle"/>
          </p:nvPr>
        </p:nvSpPr>
        <p:spPr>
          <a:xfrm>
            <a:off x="720000" y="3153300"/>
            <a:ext cx="40230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 TEDROS ADHANOM GHEBREYESUS, WORLD HEALTH ORGANIZATION’S DIRECTOR GENERAL</a:t>
            </a:r>
            <a:endParaRPr/>
          </a:p>
        </p:txBody>
      </p:sp>
      <p:sp>
        <p:nvSpPr>
          <p:cNvPr id="246" name="Google Shape;246;p34"/>
          <p:cNvSpPr/>
          <p:nvPr/>
        </p:nvSpPr>
        <p:spPr>
          <a:xfrm rot="10800000" flipH="1">
            <a:off x="426925" y="108155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4"/>
          <p:cNvSpPr/>
          <p:nvPr/>
        </p:nvSpPr>
        <p:spPr>
          <a:xfrm flipH="1">
            <a:off x="4801850" y="4051075"/>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2" name="Google Shape;252;p35"/>
          <p:cNvSpPr txBox="1">
            <a:spLocks noGrp="1"/>
          </p:cNvSpPr>
          <p:nvPr>
            <p:ph type="subTitle" idx="1"/>
          </p:nvPr>
        </p:nvSpPr>
        <p:spPr>
          <a:xfrm>
            <a:off x="4540575" y="2722193"/>
            <a:ext cx="3893700" cy="1849800"/>
          </a:xfrm>
          <a:prstGeom prst="rect">
            <a:avLst/>
          </a:prstGeom>
        </p:spPr>
        <p:txBody>
          <a:bodyPr spcFirstLastPara="1" wrap="square" lIns="91425" tIns="91425" rIns="91425" bIns="91425" anchor="b" anchorCtr="0">
            <a:noAutofit/>
          </a:bodyPr>
          <a:lstStyle/>
          <a:p>
            <a:pPr marL="0" lvl="0" indent="0" algn="r" rtl="0">
              <a:spcBef>
                <a:spcPts val="0"/>
              </a:spcBef>
              <a:spcAft>
                <a:spcPts val="1600"/>
              </a:spcAft>
              <a:buNone/>
            </a:pPr>
            <a:r>
              <a:rPr lang="en"/>
              <a:t>COVID-19 is an infectious disease caused by the recently found virus known as SARS-CoV-2 (or coronavirus). Before the outbreak originated in Wuhan, China on December 2019, there was no information about this virus</a:t>
            </a:r>
            <a:endParaRPr/>
          </a:p>
        </p:txBody>
      </p:sp>
      <p:sp>
        <p:nvSpPr>
          <p:cNvPr id="253" name="Google Shape;253;p35"/>
          <p:cNvSpPr txBox="1">
            <a:spLocks noGrp="1"/>
          </p:cNvSpPr>
          <p:nvPr>
            <p:ph type="ctrTitle"/>
          </p:nvPr>
        </p:nvSpPr>
        <p:spPr>
          <a:xfrm>
            <a:off x="4540675" y="1234000"/>
            <a:ext cx="3893700" cy="953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COVID-19</a:t>
            </a:r>
            <a:endParaRPr/>
          </a:p>
        </p:txBody>
      </p:sp>
      <p:sp>
        <p:nvSpPr>
          <p:cNvPr id="254" name="Google Shape;254;p35"/>
          <p:cNvSpPr/>
          <p:nvPr/>
        </p:nvSpPr>
        <p:spPr>
          <a:xfrm rot="10800000">
            <a:off x="8333378" y="108155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8"/>
        <p:cNvGrpSpPr/>
        <p:nvPr/>
      </p:nvGrpSpPr>
      <p:grpSpPr>
        <a:xfrm>
          <a:off x="0" y="0"/>
          <a:ext cx="0" cy="0"/>
          <a:chOff x="0" y="0"/>
          <a:chExt cx="0" cy="0"/>
        </a:xfrm>
      </p:grpSpPr>
      <p:sp>
        <p:nvSpPr>
          <p:cNvPr id="259" name="Google Shape;259;p36"/>
          <p:cNvSpPr txBox="1">
            <a:spLocks noGrp="1"/>
          </p:cNvSpPr>
          <p:nvPr>
            <p:ph type="subTitle" idx="1"/>
          </p:nvPr>
        </p:nvSpPr>
        <p:spPr>
          <a:xfrm flipH="1">
            <a:off x="720075" y="2258759"/>
            <a:ext cx="5192100" cy="210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The oldest common ancestor of coronavirus has been dated as far back as the 9th century BC. Some studies published in 1990 specified the most recent common ancestors as follows: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SzPts val="1400"/>
              <a:buChar char="●"/>
            </a:pPr>
            <a:r>
              <a:rPr lang="en">
                <a:solidFill>
                  <a:schemeClr val="dk1"/>
                </a:solidFill>
              </a:rPr>
              <a:t>Betacoronavirus: 3300 BC</a:t>
            </a:r>
            <a:endParaRPr>
              <a:solidFill>
                <a:schemeClr val="dk1"/>
              </a:solidFill>
            </a:endParaRPr>
          </a:p>
          <a:p>
            <a:pPr marL="457200" lvl="0" indent="-317500" algn="l" rtl="0">
              <a:spcBef>
                <a:spcPts val="0"/>
              </a:spcBef>
              <a:spcAft>
                <a:spcPts val="0"/>
              </a:spcAft>
              <a:buSzPts val="1400"/>
              <a:buChar char="●"/>
            </a:pPr>
            <a:r>
              <a:rPr lang="en">
                <a:solidFill>
                  <a:schemeClr val="dk1"/>
                </a:solidFill>
              </a:rPr>
              <a:t>Deltacoronavirus: 3000 BC</a:t>
            </a:r>
            <a:endParaRPr>
              <a:solidFill>
                <a:schemeClr val="dk1"/>
              </a:solidFill>
            </a:endParaRPr>
          </a:p>
          <a:p>
            <a:pPr marL="457200" lvl="0" indent="-317500" algn="l" rtl="0">
              <a:spcBef>
                <a:spcPts val="0"/>
              </a:spcBef>
              <a:spcAft>
                <a:spcPts val="0"/>
              </a:spcAft>
              <a:buSzPts val="1400"/>
              <a:buChar char="●"/>
            </a:pPr>
            <a:r>
              <a:rPr lang="en">
                <a:solidFill>
                  <a:schemeClr val="dk1"/>
                </a:solidFill>
              </a:rPr>
              <a:t>Gammacoronavirus: 2800 BC</a:t>
            </a:r>
            <a:endParaRPr>
              <a:solidFill>
                <a:schemeClr val="dk1"/>
              </a:solidFill>
            </a:endParaRPr>
          </a:p>
          <a:p>
            <a:pPr marL="457200" lvl="0" indent="-317500" algn="l" rtl="0">
              <a:spcBef>
                <a:spcPts val="0"/>
              </a:spcBef>
              <a:spcAft>
                <a:spcPts val="0"/>
              </a:spcAft>
              <a:buSzPts val="1400"/>
              <a:buChar char="●"/>
            </a:pPr>
            <a:r>
              <a:rPr lang="en">
                <a:solidFill>
                  <a:schemeClr val="dk1"/>
                </a:solidFill>
              </a:rPr>
              <a:t>Alphacoronavirus: 2400 BC</a:t>
            </a:r>
            <a:endParaRPr>
              <a:solidFill>
                <a:schemeClr val="dk1"/>
              </a:solidFill>
            </a:endParaRPr>
          </a:p>
        </p:txBody>
      </p:sp>
      <p:sp>
        <p:nvSpPr>
          <p:cNvPr id="260" name="Google Shape;260;p36"/>
          <p:cNvSpPr txBox="1">
            <a:spLocks noGrp="1"/>
          </p:cNvSpPr>
          <p:nvPr>
            <p:ph type="title"/>
          </p:nvPr>
        </p:nvSpPr>
        <p:spPr>
          <a:xfrm>
            <a:off x="720075" y="1133150"/>
            <a:ext cx="3572100" cy="100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HISTORY</a:t>
            </a:r>
            <a:endParaRPr/>
          </a:p>
        </p:txBody>
      </p:sp>
      <p:sp>
        <p:nvSpPr>
          <p:cNvPr id="261" name="Google Shape;261;p36"/>
          <p:cNvSpPr/>
          <p:nvPr/>
        </p:nvSpPr>
        <p:spPr>
          <a:xfrm rot="10800000" flipH="1">
            <a:off x="426925" y="108155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5"/>
        <p:cNvGrpSpPr/>
        <p:nvPr/>
      </p:nvGrpSpPr>
      <p:grpSpPr>
        <a:xfrm>
          <a:off x="0" y="0"/>
          <a:ext cx="0" cy="0"/>
          <a:chOff x="0" y="0"/>
          <a:chExt cx="0" cy="0"/>
        </a:xfrm>
      </p:grpSpPr>
      <p:sp>
        <p:nvSpPr>
          <p:cNvPr id="266" name="Google Shape;266;p37"/>
          <p:cNvSpPr txBox="1">
            <a:spLocks noGrp="1"/>
          </p:cNvSpPr>
          <p:nvPr>
            <p:ph type="title"/>
          </p:nvPr>
        </p:nvSpPr>
        <p:spPr>
          <a:xfrm flipH="1">
            <a:off x="4103150" y="2222475"/>
            <a:ext cx="4319400" cy="162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smtClean="0"/>
              <a:t>ABOUT </a:t>
            </a:r>
            <a:r>
              <a:rPr lang="en" sz="4000" dirty="0" smtClean="0"/>
              <a:t> </a:t>
            </a:r>
            <a:r>
              <a:rPr lang="en" sz="4000" dirty="0"/>
              <a:t>CORONAVIRUS</a:t>
            </a:r>
            <a:endParaRPr sz="4000" dirty="0"/>
          </a:p>
        </p:txBody>
      </p:sp>
      <p:sp>
        <p:nvSpPr>
          <p:cNvPr id="267" name="Google Shape;267;p37"/>
          <p:cNvSpPr txBox="1">
            <a:spLocks noGrp="1"/>
          </p:cNvSpPr>
          <p:nvPr>
            <p:ph type="subTitle" idx="1"/>
          </p:nvPr>
        </p:nvSpPr>
        <p:spPr>
          <a:xfrm flipH="1">
            <a:off x="4103150" y="3948300"/>
            <a:ext cx="4319400" cy="39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smtClean="0"/>
              <a:t>here </a:t>
            </a:r>
            <a:r>
              <a:rPr lang="en" dirty="0"/>
              <a:t>if you need it</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38"/>
          <p:cNvSpPr txBox="1">
            <a:spLocks noGrp="1"/>
          </p:cNvSpPr>
          <p:nvPr>
            <p:ph type="subTitle" idx="1"/>
          </p:nvPr>
        </p:nvSpPr>
        <p:spPr>
          <a:xfrm>
            <a:off x="6137709" y="2615750"/>
            <a:ext cx="2284800" cy="775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t>DRY COUGH</a:t>
            </a:r>
            <a:endParaRPr/>
          </a:p>
        </p:txBody>
      </p:sp>
      <p:sp>
        <p:nvSpPr>
          <p:cNvPr id="274" name="Google Shape;274;p38"/>
          <p:cNvSpPr txBox="1">
            <a:spLocks noGrp="1"/>
          </p:cNvSpPr>
          <p:nvPr>
            <p:ph type="subTitle" idx="3"/>
          </p:nvPr>
        </p:nvSpPr>
        <p:spPr>
          <a:xfrm>
            <a:off x="720000" y="2615750"/>
            <a:ext cx="2284800" cy="775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t>HIGH FEVER</a:t>
            </a:r>
            <a:endParaRPr/>
          </a:p>
        </p:txBody>
      </p:sp>
      <p:sp>
        <p:nvSpPr>
          <p:cNvPr id="275" name="Google Shape;275;p38"/>
          <p:cNvSpPr txBox="1">
            <a:spLocks noGrp="1"/>
          </p:cNvSpPr>
          <p:nvPr>
            <p:ph type="subTitle" idx="4"/>
          </p:nvPr>
        </p:nvSpPr>
        <p:spPr>
          <a:xfrm>
            <a:off x="6137734" y="3391550"/>
            <a:ext cx="2284800" cy="7758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Irritation and constant coughing without expelling any mucus</a:t>
            </a:r>
            <a:endParaRPr/>
          </a:p>
        </p:txBody>
      </p:sp>
      <p:sp>
        <p:nvSpPr>
          <p:cNvPr id="276" name="Google Shape;276;p38"/>
          <p:cNvSpPr txBox="1">
            <a:spLocks noGrp="1"/>
          </p:cNvSpPr>
          <p:nvPr>
            <p:ph type="subTitle" idx="5"/>
          </p:nvPr>
        </p:nvSpPr>
        <p:spPr>
          <a:xfrm>
            <a:off x="3428880" y="3391550"/>
            <a:ext cx="2284800" cy="7758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The body feels completely tired and without energy to perform normal tasks</a:t>
            </a:r>
            <a:endParaRPr/>
          </a:p>
        </p:txBody>
      </p:sp>
      <p:sp>
        <p:nvSpPr>
          <p:cNvPr id="277" name="Google Shape;277;p38"/>
          <p:cNvSpPr txBox="1">
            <a:spLocks noGrp="1"/>
          </p:cNvSpPr>
          <p:nvPr>
            <p:ph type="subTitle" idx="6"/>
          </p:nvPr>
        </p:nvSpPr>
        <p:spPr>
          <a:xfrm>
            <a:off x="720025" y="3391550"/>
            <a:ext cx="2284800" cy="7758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The body temperature can exceed 37.3 Celsius degrees or 99 Fahrenheit degrees</a:t>
            </a:r>
            <a:endParaRPr/>
          </a:p>
        </p:txBody>
      </p:sp>
      <p:sp>
        <p:nvSpPr>
          <p:cNvPr id="278" name="Google Shape;278;p38"/>
          <p:cNvSpPr txBox="1">
            <a:spLocks noGrp="1"/>
          </p:cNvSpPr>
          <p:nvPr>
            <p:ph type="ctrTitle"/>
          </p:nvPr>
        </p:nvSpPr>
        <p:spPr>
          <a:xfrm>
            <a:off x="939300" y="349067"/>
            <a:ext cx="7265400" cy="8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SYMPTOMS OF COVID-19</a:t>
            </a:r>
            <a:endParaRPr/>
          </a:p>
        </p:txBody>
      </p:sp>
      <p:sp>
        <p:nvSpPr>
          <p:cNvPr id="279" name="Google Shape;279;p38"/>
          <p:cNvSpPr txBox="1">
            <a:spLocks noGrp="1"/>
          </p:cNvSpPr>
          <p:nvPr>
            <p:ph type="subTitle" idx="2"/>
          </p:nvPr>
        </p:nvSpPr>
        <p:spPr>
          <a:xfrm>
            <a:off x="3428854" y="2615750"/>
            <a:ext cx="2284800" cy="7758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t>TIREDNESS</a:t>
            </a:r>
            <a:endParaRPr/>
          </a:p>
        </p:txBody>
      </p:sp>
      <p:grpSp>
        <p:nvGrpSpPr>
          <p:cNvPr id="280" name="Google Shape;280;p38"/>
          <p:cNvGrpSpPr/>
          <p:nvPr/>
        </p:nvGrpSpPr>
        <p:grpSpPr>
          <a:xfrm>
            <a:off x="6972238" y="2046363"/>
            <a:ext cx="615725" cy="413575"/>
            <a:chOff x="812650" y="2122563"/>
            <a:chExt cx="615725" cy="413575"/>
          </a:xfrm>
        </p:grpSpPr>
        <p:sp>
          <p:nvSpPr>
            <p:cNvPr id="281" name="Google Shape;281;p38"/>
            <p:cNvSpPr/>
            <p:nvPr/>
          </p:nvSpPr>
          <p:spPr>
            <a:xfrm>
              <a:off x="956475" y="2161088"/>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2" name="Google Shape;282;p38"/>
            <p:cNvSpPr/>
            <p:nvPr/>
          </p:nvSpPr>
          <p:spPr>
            <a:xfrm>
              <a:off x="995025" y="2161088"/>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3" name="Google Shape;283;p38"/>
            <p:cNvSpPr/>
            <p:nvPr/>
          </p:nvSpPr>
          <p:spPr>
            <a:xfrm>
              <a:off x="1033500" y="2161088"/>
              <a:ext cx="19325" cy="18125"/>
            </a:xfrm>
            <a:custGeom>
              <a:avLst/>
              <a:gdLst/>
              <a:ahLst/>
              <a:cxnLst/>
              <a:rect l="l" t="t" r="r" b="b"/>
              <a:pathLst>
                <a:path w="773" h="725" extrusionOk="0">
                  <a:moveTo>
                    <a:pt x="0" y="1"/>
                  </a:moveTo>
                  <a:lnTo>
                    <a:pt x="0"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4" name="Google Shape;284;p38"/>
            <p:cNvSpPr/>
            <p:nvPr/>
          </p:nvSpPr>
          <p:spPr>
            <a:xfrm>
              <a:off x="1206900" y="2334413"/>
              <a:ext cx="19250" cy="18150"/>
            </a:xfrm>
            <a:custGeom>
              <a:avLst/>
              <a:gdLst/>
              <a:ahLst/>
              <a:cxnLst/>
              <a:rect l="l" t="t" r="r" b="b"/>
              <a:pathLst>
                <a:path w="770"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5" name="Google Shape;285;p38"/>
            <p:cNvSpPr/>
            <p:nvPr/>
          </p:nvSpPr>
          <p:spPr>
            <a:xfrm>
              <a:off x="1168350" y="2392213"/>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6" name="Google Shape;286;p38"/>
            <p:cNvSpPr/>
            <p:nvPr/>
          </p:nvSpPr>
          <p:spPr>
            <a:xfrm>
              <a:off x="1168350" y="2353738"/>
              <a:ext cx="19250" cy="18050"/>
            </a:xfrm>
            <a:custGeom>
              <a:avLst/>
              <a:gdLst/>
              <a:ahLst/>
              <a:cxnLst/>
              <a:rect l="l" t="t" r="r" b="b"/>
              <a:pathLst>
                <a:path w="770" h="722" extrusionOk="0">
                  <a:moveTo>
                    <a:pt x="1" y="0"/>
                  </a:moveTo>
                  <a:lnTo>
                    <a:pt x="1"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7" name="Google Shape;287;p38"/>
            <p:cNvSpPr/>
            <p:nvPr/>
          </p:nvSpPr>
          <p:spPr>
            <a:xfrm>
              <a:off x="1206900" y="2411513"/>
              <a:ext cx="19250" cy="18050"/>
            </a:xfrm>
            <a:custGeom>
              <a:avLst/>
              <a:gdLst/>
              <a:ahLst/>
              <a:cxnLst/>
              <a:rect l="l" t="t" r="r" b="b"/>
              <a:pathLst>
                <a:path w="770" h="722" extrusionOk="0">
                  <a:moveTo>
                    <a:pt x="1" y="1"/>
                  </a:moveTo>
                  <a:lnTo>
                    <a:pt x="1"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8" name="Google Shape;288;p38"/>
            <p:cNvSpPr/>
            <p:nvPr/>
          </p:nvSpPr>
          <p:spPr>
            <a:xfrm>
              <a:off x="1206900" y="2372963"/>
              <a:ext cx="19250" cy="18150"/>
            </a:xfrm>
            <a:custGeom>
              <a:avLst/>
              <a:gdLst/>
              <a:ahLst/>
              <a:cxnLst/>
              <a:rect l="l" t="t" r="r" b="b"/>
              <a:pathLst>
                <a:path w="770"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9" name="Google Shape;289;p38"/>
            <p:cNvSpPr/>
            <p:nvPr/>
          </p:nvSpPr>
          <p:spPr>
            <a:xfrm>
              <a:off x="1129800" y="2372963"/>
              <a:ext cx="19350" cy="18150"/>
            </a:xfrm>
            <a:custGeom>
              <a:avLst/>
              <a:gdLst/>
              <a:ahLst/>
              <a:cxnLst/>
              <a:rect l="l" t="t" r="r" b="b"/>
              <a:pathLst>
                <a:path w="774" h="726"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0" name="Google Shape;290;p38"/>
            <p:cNvSpPr/>
            <p:nvPr/>
          </p:nvSpPr>
          <p:spPr>
            <a:xfrm>
              <a:off x="1235775" y="2170163"/>
              <a:ext cx="154150" cy="154100"/>
            </a:xfrm>
            <a:custGeom>
              <a:avLst/>
              <a:gdLst/>
              <a:ahLst/>
              <a:cxnLst/>
              <a:rect l="l" t="t" r="r" b="b"/>
              <a:pathLst>
                <a:path w="6166" h="6164" extrusionOk="0">
                  <a:moveTo>
                    <a:pt x="3081" y="1901"/>
                  </a:moveTo>
                  <a:cubicBezTo>
                    <a:pt x="3732" y="1901"/>
                    <a:pt x="4261" y="2429"/>
                    <a:pt x="4261" y="3080"/>
                  </a:cubicBezTo>
                  <a:cubicBezTo>
                    <a:pt x="4261" y="3731"/>
                    <a:pt x="3732" y="4260"/>
                    <a:pt x="3081" y="4260"/>
                  </a:cubicBezTo>
                  <a:cubicBezTo>
                    <a:pt x="2431" y="4260"/>
                    <a:pt x="1901" y="3731"/>
                    <a:pt x="1901" y="3080"/>
                  </a:cubicBezTo>
                  <a:cubicBezTo>
                    <a:pt x="1901" y="2429"/>
                    <a:pt x="2431" y="1901"/>
                    <a:pt x="3081" y="1901"/>
                  </a:cubicBezTo>
                  <a:close/>
                  <a:moveTo>
                    <a:pt x="2723" y="0"/>
                  </a:moveTo>
                  <a:lnTo>
                    <a:pt x="2723" y="1215"/>
                  </a:lnTo>
                  <a:cubicBezTo>
                    <a:pt x="2465" y="1263"/>
                    <a:pt x="2225" y="1364"/>
                    <a:pt x="2016" y="1507"/>
                  </a:cubicBezTo>
                  <a:lnTo>
                    <a:pt x="1160" y="648"/>
                  </a:lnTo>
                  <a:lnTo>
                    <a:pt x="648" y="1159"/>
                  </a:lnTo>
                  <a:lnTo>
                    <a:pt x="1509" y="2015"/>
                  </a:lnTo>
                  <a:cubicBezTo>
                    <a:pt x="1366" y="2224"/>
                    <a:pt x="1265" y="2464"/>
                    <a:pt x="1216" y="2722"/>
                  </a:cubicBezTo>
                  <a:lnTo>
                    <a:pt x="1" y="2722"/>
                  </a:lnTo>
                  <a:lnTo>
                    <a:pt x="1" y="3443"/>
                  </a:lnTo>
                  <a:lnTo>
                    <a:pt x="1216" y="3443"/>
                  </a:lnTo>
                  <a:cubicBezTo>
                    <a:pt x="1265" y="3700"/>
                    <a:pt x="1366" y="3936"/>
                    <a:pt x="1509" y="4145"/>
                  </a:cubicBezTo>
                  <a:lnTo>
                    <a:pt x="648" y="5005"/>
                  </a:lnTo>
                  <a:lnTo>
                    <a:pt x="1160" y="5517"/>
                  </a:lnTo>
                  <a:lnTo>
                    <a:pt x="2016" y="4657"/>
                  </a:lnTo>
                  <a:cubicBezTo>
                    <a:pt x="2225" y="4800"/>
                    <a:pt x="2465" y="4900"/>
                    <a:pt x="2723" y="4949"/>
                  </a:cubicBezTo>
                  <a:lnTo>
                    <a:pt x="2723" y="6164"/>
                  </a:lnTo>
                  <a:lnTo>
                    <a:pt x="3443" y="6164"/>
                  </a:lnTo>
                  <a:lnTo>
                    <a:pt x="3443" y="4949"/>
                  </a:lnTo>
                  <a:cubicBezTo>
                    <a:pt x="3701" y="4900"/>
                    <a:pt x="3938" y="4800"/>
                    <a:pt x="4147" y="4657"/>
                  </a:cubicBezTo>
                  <a:lnTo>
                    <a:pt x="5006" y="5517"/>
                  </a:lnTo>
                  <a:lnTo>
                    <a:pt x="5518" y="5005"/>
                  </a:lnTo>
                  <a:lnTo>
                    <a:pt x="4658" y="4145"/>
                  </a:lnTo>
                  <a:cubicBezTo>
                    <a:pt x="4801" y="3936"/>
                    <a:pt x="4902" y="3700"/>
                    <a:pt x="4950" y="3443"/>
                  </a:cubicBezTo>
                  <a:lnTo>
                    <a:pt x="6165" y="3443"/>
                  </a:lnTo>
                  <a:lnTo>
                    <a:pt x="6165" y="2722"/>
                  </a:lnTo>
                  <a:lnTo>
                    <a:pt x="4950" y="2722"/>
                  </a:lnTo>
                  <a:cubicBezTo>
                    <a:pt x="4902" y="2464"/>
                    <a:pt x="4801" y="2224"/>
                    <a:pt x="4658" y="2015"/>
                  </a:cubicBezTo>
                  <a:lnTo>
                    <a:pt x="5518" y="1159"/>
                  </a:lnTo>
                  <a:lnTo>
                    <a:pt x="5006" y="648"/>
                  </a:lnTo>
                  <a:lnTo>
                    <a:pt x="4147" y="1507"/>
                  </a:lnTo>
                  <a:cubicBezTo>
                    <a:pt x="3938" y="1364"/>
                    <a:pt x="3701" y="1263"/>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1" name="Google Shape;291;p38"/>
            <p:cNvSpPr/>
            <p:nvPr/>
          </p:nvSpPr>
          <p:spPr>
            <a:xfrm>
              <a:off x="1303225" y="2238188"/>
              <a:ext cx="19250" cy="18050"/>
            </a:xfrm>
            <a:custGeom>
              <a:avLst/>
              <a:gdLst/>
              <a:ahLst/>
              <a:cxnLst/>
              <a:rect l="l" t="t" r="r" b="b"/>
              <a:pathLst>
                <a:path w="770" h="722" extrusionOk="0">
                  <a:moveTo>
                    <a:pt x="1" y="1"/>
                  </a:moveTo>
                  <a:lnTo>
                    <a:pt x="1" y="722"/>
                  </a:lnTo>
                  <a:lnTo>
                    <a:pt x="769" y="722"/>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2" name="Google Shape;292;p38"/>
            <p:cNvSpPr/>
            <p:nvPr/>
          </p:nvSpPr>
          <p:spPr>
            <a:xfrm>
              <a:off x="1274325" y="2382038"/>
              <a:ext cx="154050" cy="154100"/>
            </a:xfrm>
            <a:custGeom>
              <a:avLst/>
              <a:gdLst/>
              <a:ahLst/>
              <a:cxnLst/>
              <a:rect l="l" t="t" r="r" b="b"/>
              <a:pathLst>
                <a:path w="6162" h="6164" extrusionOk="0">
                  <a:moveTo>
                    <a:pt x="3081" y="1901"/>
                  </a:moveTo>
                  <a:cubicBezTo>
                    <a:pt x="3732" y="1901"/>
                    <a:pt x="4261" y="2429"/>
                    <a:pt x="4261" y="3080"/>
                  </a:cubicBezTo>
                  <a:cubicBezTo>
                    <a:pt x="4261" y="3731"/>
                    <a:pt x="3732" y="4260"/>
                    <a:pt x="3081" y="4260"/>
                  </a:cubicBezTo>
                  <a:cubicBezTo>
                    <a:pt x="2431" y="4260"/>
                    <a:pt x="1901" y="3731"/>
                    <a:pt x="1901" y="3080"/>
                  </a:cubicBezTo>
                  <a:cubicBezTo>
                    <a:pt x="1901" y="2429"/>
                    <a:pt x="2431" y="1901"/>
                    <a:pt x="3081" y="1901"/>
                  </a:cubicBezTo>
                  <a:close/>
                  <a:moveTo>
                    <a:pt x="2719" y="0"/>
                  </a:moveTo>
                  <a:lnTo>
                    <a:pt x="2719" y="1215"/>
                  </a:lnTo>
                  <a:cubicBezTo>
                    <a:pt x="2465" y="1263"/>
                    <a:pt x="2225" y="1364"/>
                    <a:pt x="2016" y="1507"/>
                  </a:cubicBezTo>
                  <a:lnTo>
                    <a:pt x="1157" y="648"/>
                  </a:lnTo>
                  <a:lnTo>
                    <a:pt x="648" y="1159"/>
                  </a:lnTo>
                  <a:lnTo>
                    <a:pt x="1504" y="2015"/>
                  </a:lnTo>
                  <a:cubicBezTo>
                    <a:pt x="1366" y="2224"/>
                    <a:pt x="1265" y="2465"/>
                    <a:pt x="1215" y="2722"/>
                  </a:cubicBezTo>
                  <a:lnTo>
                    <a:pt x="1" y="2722"/>
                  </a:lnTo>
                  <a:lnTo>
                    <a:pt x="1" y="3442"/>
                  </a:lnTo>
                  <a:lnTo>
                    <a:pt x="1215" y="3442"/>
                  </a:lnTo>
                  <a:cubicBezTo>
                    <a:pt x="1265" y="3700"/>
                    <a:pt x="1366" y="3936"/>
                    <a:pt x="1504" y="4144"/>
                  </a:cubicBezTo>
                  <a:lnTo>
                    <a:pt x="648" y="5004"/>
                  </a:lnTo>
                  <a:lnTo>
                    <a:pt x="1157" y="5516"/>
                  </a:lnTo>
                  <a:lnTo>
                    <a:pt x="2016" y="4656"/>
                  </a:lnTo>
                  <a:cubicBezTo>
                    <a:pt x="2225" y="4798"/>
                    <a:pt x="2465" y="4899"/>
                    <a:pt x="2719" y="4949"/>
                  </a:cubicBezTo>
                  <a:lnTo>
                    <a:pt x="2719" y="6163"/>
                  </a:lnTo>
                  <a:lnTo>
                    <a:pt x="3443" y="6163"/>
                  </a:lnTo>
                  <a:lnTo>
                    <a:pt x="3443" y="4949"/>
                  </a:lnTo>
                  <a:cubicBezTo>
                    <a:pt x="3697" y="4899"/>
                    <a:pt x="3938" y="4798"/>
                    <a:pt x="4146" y="4656"/>
                  </a:cubicBezTo>
                  <a:lnTo>
                    <a:pt x="5006" y="5516"/>
                  </a:lnTo>
                  <a:lnTo>
                    <a:pt x="5514" y="5004"/>
                  </a:lnTo>
                  <a:lnTo>
                    <a:pt x="4658" y="4144"/>
                  </a:lnTo>
                  <a:cubicBezTo>
                    <a:pt x="4797" y="3936"/>
                    <a:pt x="4898" y="3700"/>
                    <a:pt x="4947" y="3442"/>
                  </a:cubicBezTo>
                  <a:lnTo>
                    <a:pt x="6161" y="3442"/>
                  </a:lnTo>
                  <a:lnTo>
                    <a:pt x="6161" y="2722"/>
                  </a:lnTo>
                  <a:lnTo>
                    <a:pt x="4947" y="2722"/>
                  </a:lnTo>
                  <a:cubicBezTo>
                    <a:pt x="4898" y="2465"/>
                    <a:pt x="4797" y="2224"/>
                    <a:pt x="4658" y="2015"/>
                  </a:cubicBezTo>
                  <a:lnTo>
                    <a:pt x="5514" y="1159"/>
                  </a:lnTo>
                  <a:lnTo>
                    <a:pt x="5006" y="648"/>
                  </a:lnTo>
                  <a:lnTo>
                    <a:pt x="4146" y="1507"/>
                  </a:lnTo>
                  <a:cubicBezTo>
                    <a:pt x="3938" y="1364"/>
                    <a:pt x="3697" y="1263"/>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3" name="Google Shape;293;p38"/>
            <p:cNvSpPr/>
            <p:nvPr/>
          </p:nvSpPr>
          <p:spPr>
            <a:xfrm>
              <a:off x="1341675" y="2450063"/>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4" name="Google Shape;294;p38"/>
            <p:cNvSpPr/>
            <p:nvPr/>
          </p:nvSpPr>
          <p:spPr>
            <a:xfrm>
              <a:off x="812650" y="2122563"/>
              <a:ext cx="326250" cy="413575"/>
            </a:xfrm>
            <a:custGeom>
              <a:avLst/>
              <a:gdLst/>
              <a:ahLst/>
              <a:cxnLst/>
              <a:rect l="l" t="t" r="r" b="b"/>
              <a:pathLst>
                <a:path w="13050" h="16543" extrusionOk="0">
                  <a:moveTo>
                    <a:pt x="3443" y="1"/>
                  </a:moveTo>
                  <a:cubicBezTo>
                    <a:pt x="1543" y="1"/>
                    <a:pt x="1" y="1546"/>
                    <a:pt x="1" y="3446"/>
                  </a:cubicBezTo>
                  <a:lnTo>
                    <a:pt x="1" y="5371"/>
                  </a:lnTo>
                  <a:lnTo>
                    <a:pt x="721" y="5371"/>
                  </a:lnTo>
                  <a:lnTo>
                    <a:pt x="721" y="3446"/>
                  </a:lnTo>
                  <a:cubicBezTo>
                    <a:pt x="721" y="1946"/>
                    <a:pt x="1943" y="724"/>
                    <a:pt x="3443" y="724"/>
                  </a:cubicBezTo>
                  <a:lnTo>
                    <a:pt x="12328" y="724"/>
                  </a:lnTo>
                  <a:lnTo>
                    <a:pt x="12328" y="1755"/>
                  </a:lnTo>
                  <a:lnTo>
                    <a:pt x="10999" y="3084"/>
                  </a:lnTo>
                  <a:lnTo>
                    <a:pt x="4237" y="3084"/>
                  </a:lnTo>
                  <a:lnTo>
                    <a:pt x="4237" y="5781"/>
                  </a:lnTo>
                  <a:lnTo>
                    <a:pt x="2695" y="5781"/>
                  </a:lnTo>
                  <a:lnTo>
                    <a:pt x="2695" y="7832"/>
                  </a:lnTo>
                  <a:lnTo>
                    <a:pt x="3853" y="8987"/>
                  </a:lnTo>
                  <a:lnTo>
                    <a:pt x="3853" y="10616"/>
                  </a:lnTo>
                  <a:lnTo>
                    <a:pt x="3056" y="11409"/>
                  </a:lnTo>
                  <a:lnTo>
                    <a:pt x="721" y="9074"/>
                  </a:lnTo>
                  <a:lnTo>
                    <a:pt x="721" y="6140"/>
                  </a:lnTo>
                  <a:lnTo>
                    <a:pt x="1" y="6140"/>
                  </a:lnTo>
                  <a:lnTo>
                    <a:pt x="1" y="9373"/>
                  </a:lnTo>
                  <a:lnTo>
                    <a:pt x="2695" y="12071"/>
                  </a:lnTo>
                  <a:lnTo>
                    <a:pt x="2695" y="16542"/>
                  </a:lnTo>
                  <a:lnTo>
                    <a:pt x="3419" y="16542"/>
                  </a:lnTo>
                  <a:lnTo>
                    <a:pt x="3419" y="12071"/>
                  </a:lnTo>
                  <a:lnTo>
                    <a:pt x="4574" y="10911"/>
                  </a:lnTo>
                  <a:lnTo>
                    <a:pt x="4574" y="8688"/>
                  </a:lnTo>
                  <a:lnTo>
                    <a:pt x="3419" y="7532"/>
                  </a:lnTo>
                  <a:lnTo>
                    <a:pt x="3419" y="6502"/>
                  </a:lnTo>
                  <a:lnTo>
                    <a:pt x="4960" y="6502"/>
                  </a:lnTo>
                  <a:lnTo>
                    <a:pt x="4960" y="3805"/>
                  </a:lnTo>
                  <a:lnTo>
                    <a:pt x="10786" y="3805"/>
                  </a:lnTo>
                  <a:lnTo>
                    <a:pt x="10786" y="5906"/>
                  </a:lnTo>
                  <a:lnTo>
                    <a:pt x="12328" y="7445"/>
                  </a:lnTo>
                  <a:lnTo>
                    <a:pt x="12328" y="7706"/>
                  </a:lnTo>
                  <a:lnTo>
                    <a:pt x="10786" y="7706"/>
                  </a:lnTo>
                  <a:lnTo>
                    <a:pt x="10786" y="8475"/>
                  </a:lnTo>
                  <a:lnTo>
                    <a:pt x="9220" y="8475"/>
                  </a:lnTo>
                  <a:cubicBezTo>
                    <a:pt x="8810" y="8475"/>
                    <a:pt x="8476" y="8813"/>
                    <a:pt x="8476" y="9223"/>
                  </a:cubicBezTo>
                  <a:lnTo>
                    <a:pt x="8476" y="11535"/>
                  </a:lnTo>
                  <a:cubicBezTo>
                    <a:pt x="8476" y="11946"/>
                    <a:pt x="8810" y="12280"/>
                    <a:pt x="9220" y="12280"/>
                  </a:cubicBezTo>
                  <a:lnTo>
                    <a:pt x="10786" y="12280"/>
                  </a:lnTo>
                  <a:lnTo>
                    <a:pt x="10786" y="12690"/>
                  </a:lnTo>
                  <a:cubicBezTo>
                    <a:pt x="10786" y="13407"/>
                    <a:pt x="10171" y="13870"/>
                    <a:pt x="9220" y="13870"/>
                  </a:cubicBezTo>
                  <a:lnTo>
                    <a:pt x="5368" y="13870"/>
                  </a:lnTo>
                  <a:lnTo>
                    <a:pt x="5368" y="14589"/>
                  </a:lnTo>
                  <a:lnTo>
                    <a:pt x="6547" y="14589"/>
                  </a:lnTo>
                  <a:lnTo>
                    <a:pt x="6547" y="16542"/>
                  </a:lnTo>
                  <a:lnTo>
                    <a:pt x="7271" y="16542"/>
                  </a:lnTo>
                  <a:lnTo>
                    <a:pt x="7271" y="14589"/>
                  </a:lnTo>
                  <a:lnTo>
                    <a:pt x="9220" y="14589"/>
                  </a:lnTo>
                  <a:cubicBezTo>
                    <a:pt x="10567" y="14589"/>
                    <a:pt x="11507" y="13811"/>
                    <a:pt x="11507" y="12690"/>
                  </a:cubicBezTo>
                  <a:lnTo>
                    <a:pt x="11507" y="11559"/>
                  </a:lnTo>
                  <a:lnTo>
                    <a:pt x="9220" y="11559"/>
                  </a:lnTo>
                  <a:cubicBezTo>
                    <a:pt x="9207" y="11559"/>
                    <a:pt x="9196" y="11549"/>
                    <a:pt x="9196" y="11535"/>
                  </a:cubicBezTo>
                  <a:lnTo>
                    <a:pt x="9196" y="9223"/>
                  </a:lnTo>
                  <a:cubicBezTo>
                    <a:pt x="9196" y="9210"/>
                    <a:pt x="9207" y="9199"/>
                    <a:pt x="9220" y="9199"/>
                  </a:cubicBezTo>
                  <a:lnTo>
                    <a:pt x="11507" y="9199"/>
                  </a:lnTo>
                  <a:lnTo>
                    <a:pt x="11507" y="8426"/>
                  </a:lnTo>
                  <a:lnTo>
                    <a:pt x="13049" y="8426"/>
                  </a:lnTo>
                  <a:lnTo>
                    <a:pt x="13049" y="7146"/>
                  </a:lnTo>
                  <a:lnTo>
                    <a:pt x="11507" y="5607"/>
                  </a:lnTo>
                  <a:lnTo>
                    <a:pt x="11507" y="3596"/>
                  </a:lnTo>
                  <a:lnTo>
                    <a:pt x="13049" y="2054"/>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5" name="Google Shape;295;p38"/>
            <p:cNvSpPr/>
            <p:nvPr/>
          </p:nvSpPr>
          <p:spPr>
            <a:xfrm>
              <a:off x="995025" y="2240813"/>
              <a:ext cx="47525" cy="53950"/>
            </a:xfrm>
            <a:custGeom>
              <a:avLst/>
              <a:gdLst/>
              <a:ahLst/>
              <a:cxnLst/>
              <a:rect l="l" t="t" r="r" b="b"/>
              <a:pathLst>
                <a:path w="1901" h="2158" extrusionOk="0">
                  <a:moveTo>
                    <a:pt x="641" y="0"/>
                  </a:moveTo>
                  <a:lnTo>
                    <a:pt x="129" y="512"/>
                  </a:lnTo>
                  <a:lnTo>
                    <a:pt x="1055" y="1434"/>
                  </a:lnTo>
                  <a:lnTo>
                    <a:pt x="0" y="1434"/>
                  </a:lnTo>
                  <a:lnTo>
                    <a:pt x="0" y="2158"/>
                  </a:lnTo>
                  <a:lnTo>
                    <a:pt x="1901" y="2158"/>
                  </a:lnTo>
                  <a:lnTo>
                    <a:pt x="1901" y="1260"/>
                  </a:lnTo>
                  <a:lnTo>
                    <a:pt x="641"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296" name="Google Shape;296;p38"/>
          <p:cNvGrpSpPr/>
          <p:nvPr/>
        </p:nvGrpSpPr>
        <p:grpSpPr>
          <a:xfrm>
            <a:off x="1641488" y="1844138"/>
            <a:ext cx="441875" cy="615800"/>
            <a:chOff x="1829075" y="1183975"/>
            <a:chExt cx="441875" cy="615800"/>
          </a:xfrm>
        </p:grpSpPr>
        <p:sp>
          <p:nvSpPr>
            <p:cNvPr id="297" name="Google Shape;297;p38"/>
            <p:cNvSpPr/>
            <p:nvPr/>
          </p:nvSpPr>
          <p:spPr>
            <a:xfrm>
              <a:off x="1972975" y="1424750"/>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8" name="Google Shape;298;p38"/>
            <p:cNvSpPr/>
            <p:nvPr/>
          </p:nvSpPr>
          <p:spPr>
            <a:xfrm>
              <a:off x="2011450" y="1424750"/>
              <a:ext cx="19325" cy="18125"/>
            </a:xfrm>
            <a:custGeom>
              <a:avLst/>
              <a:gdLst/>
              <a:ahLst/>
              <a:cxnLst/>
              <a:rect l="l" t="t" r="r" b="b"/>
              <a:pathLst>
                <a:path w="773" h="725" extrusionOk="0">
                  <a:moveTo>
                    <a:pt x="0" y="0"/>
                  </a:moveTo>
                  <a:lnTo>
                    <a:pt x="0"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9" name="Google Shape;299;p38"/>
            <p:cNvSpPr/>
            <p:nvPr/>
          </p:nvSpPr>
          <p:spPr>
            <a:xfrm>
              <a:off x="2050000" y="1424750"/>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0" name="Google Shape;300;p38"/>
            <p:cNvSpPr/>
            <p:nvPr/>
          </p:nvSpPr>
          <p:spPr>
            <a:xfrm>
              <a:off x="1829075" y="1386200"/>
              <a:ext cx="326325" cy="413575"/>
            </a:xfrm>
            <a:custGeom>
              <a:avLst/>
              <a:gdLst/>
              <a:ahLst/>
              <a:cxnLst/>
              <a:rect l="l" t="t" r="r" b="b"/>
              <a:pathLst>
                <a:path w="13053" h="16543" extrusionOk="0">
                  <a:moveTo>
                    <a:pt x="3446" y="0"/>
                  </a:moveTo>
                  <a:cubicBezTo>
                    <a:pt x="1546" y="0"/>
                    <a:pt x="0" y="1545"/>
                    <a:pt x="0" y="3446"/>
                  </a:cubicBezTo>
                  <a:lnTo>
                    <a:pt x="0" y="5370"/>
                  </a:lnTo>
                  <a:lnTo>
                    <a:pt x="724" y="5370"/>
                  </a:lnTo>
                  <a:lnTo>
                    <a:pt x="724" y="3446"/>
                  </a:lnTo>
                  <a:cubicBezTo>
                    <a:pt x="724" y="1945"/>
                    <a:pt x="1946" y="724"/>
                    <a:pt x="3446" y="724"/>
                  </a:cubicBezTo>
                  <a:lnTo>
                    <a:pt x="12328" y="724"/>
                  </a:lnTo>
                  <a:lnTo>
                    <a:pt x="12328" y="1754"/>
                  </a:lnTo>
                  <a:lnTo>
                    <a:pt x="10998" y="3084"/>
                  </a:lnTo>
                  <a:lnTo>
                    <a:pt x="4240" y="3084"/>
                  </a:lnTo>
                  <a:lnTo>
                    <a:pt x="4240" y="5781"/>
                  </a:lnTo>
                  <a:lnTo>
                    <a:pt x="2698" y="5781"/>
                  </a:lnTo>
                  <a:lnTo>
                    <a:pt x="2698" y="7831"/>
                  </a:lnTo>
                  <a:lnTo>
                    <a:pt x="3853" y="8987"/>
                  </a:lnTo>
                  <a:lnTo>
                    <a:pt x="3853" y="10616"/>
                  </a:lnTo>
                  <a:lnTo>
                    <a:pt x="3059" y="11410"/>
                  </a:lnTo>
                  <a:lnTo>
                    <a:pt x="724" y="9074"/>
                  </a:lnTo>
                  <a:lnTo>
                    <a:pt x="724" y="6140"/>
                  </a:lnTo>
                  <a:lnTo>
                    <a:pt x="0" y="6140"/>
                  </a:lnTo>
                  <a:lnTo>
                    <a:pt x="0" y="9373"/>
                  </a:lnTo>
                  <a:lnTo>
                    <a:pt x="2698" y="12070"/>
                  </a:lnTo>
                  <a:lnTo>
                    <a:pt x="2698" y="16543"/>
                  </a:lnTo>
                  <a:lnTo>
                    <a:pt x="3421" y="16543"/>
                  </a:lnTo>
                  <a:lnTo>
                    <a:pt x="3421" y="12070"/>
                  </a:lnTo>
                  <a:lnTo>
                    <a:pt x="4577" y="10912"/>
                  </a:lnTo>
                  <a:lnTo>
                    <a:pt x="4577" y="8687"/>
                  </a:lnTo>
                  <a:lnTo>
                    <a:pt x="3421" y="7532"/>
                  </a:lnTo>
                  <a:lnTo>
                    <a:pt x="3421" y="6502"/>
                  </a:lnTo>
                  <a:lnTo>
                    <a:pt x="4960" y="6502"/>
                  </a:lnTo>
                  <a:lnTo>
                    <a:pt x="4960" y="3804"/>
                  </a:lnTo>
                  <a:lnTo>
                    <a:pt x="10786" y="3804"/>
                  </a:lnTo>
                  <a:lnTo>
                    <a:pt x="10786" y="5907"/>
                  </a:lnTo>
                  <a:lnTo>
                    <a:pt x="12328" y="7445"/>
                  </a:lnTo>
                  <a:lnTo>
                    <a:pt x="12328" y="7706"/>
                  </a:lnTo>
                  <a:lnTo>
                    <a:pt x="10786" y="7706"/>
                  </a:lnTo>
                  <a:lnTo>
                    <a:pt x="10786" y="9248"/>
                  </a:lnTo>
                  <a:lnTo>
                    <a:pt x="8688" y="9248"/>
                  </a:lnTo>
                  <a:lnTo>
                    <a:pt x="7706" y="10229"/>
                  </a:lnTo>
                  <a:lnTo>
                    <a:pt x="7706" y="11510"/>
                  </a:lnTo>
                  <a:lnTo>
                    <a:pt x="10786" y="11510"/>
                  </a:lnTo>
                  <a:lnTo>
                    <a:pt x="10786" y="12690"/>
                  </a:lnTo>
                  <a:cubicBezTo>
                    <a:pt x="10786" y="13407"/>
                    <a:pt x="10174" y="13870"/>
                    <a:pt x="9223" y="13870"/>
                  </a:cubicBezTo>
                  <a:lnTo>
                    <a:pt x="5371" y="13870"/>
                  </a:lnTo>
                  <a:lnTo>
                    <a:pt x="5371" y="14591"/>
                  </a:lnTo>
                  <a:lnTo>
                    <a:pt x="6550" y="14591"/>
                  </a:lnTo>
                  <a:lnTo>
                    <a:pt x="6550" y="16543"/>
                  </a:lnTo>
                  <a:lnTo>
                    <a:pt x="7271" y="16543"/>
                  </a:lnTo>
                  <a:lnTo>
                    <a:pt x="7271" y="14591"/>
                  </a:lnTo>
                  <a:lnTo>
                    <a:pt x="9223" y="14591"/>
                  </a:lnTo>
                  <a:cubicBezTo>
                    <a:pt x="10571" y="14591"/>
                    <a:pt x="11510" y="13811"/>
                    <a:pt x="11510" y="12690"/>
                  </a:cubicBezTo>
                  <a:lnTo>
                    <a:pt x="11510" y="10786"/>
                  </a:lnTo>
                  <a:lnTo>
                    <a:pt x="8426" y="10786"/>
                  </a:lnTo>
                  <a:lnTo>
                    <a:pt x="8426" y="10528"/>
                  </a:lnTo>
                  <a:lnTo>
                    <a:pt x="8987" y="9969"/>
                  </a:lnTo>
                  <a:lnTo>
                    <a:pt x="11510" y="9969"/>
                  </a:lnTo>
                  <a:lnTo>
                    <a:pt x="11510" y="8427"/>
                  </a:lnTo>
                  <a:lnTo>
                    <a:pt x="13052" y="8427"/>
                  </a:lnTo>
                  <a:lnTo>
                    <a:pt x="13052" y="7145"/>
                  </a:lnTo>
                  <a:lnTo>
                    <a:pt x="11510" y="5608"/>
                  </a:lnTo>
                  <a:lnTo>
                    <a:pt x="11510" y="3595"/>
                  </a:lnTo>
                  <a:lnTo>
                    <a:pt x="13052" y="2054"/>
                  </a:lnTo>
                  <a:lnTo>
                    <a:pt x="13052"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1" name="Google Shape;301;p38"/>
            <p:cNvSpPr/>
            <p:nvPr/>
          </p:nvSpPr>
          <p:spPr>
            <a:xfrm>
              <a:off x="2001875" y="1521075"/>
              <a:ext cx="66850" cy="53950"/>
            </a:xfrm>
            <a:custGeom>
              <a:avLst/>
              <a:gdLst/>
              <a:ahLst/>
              <a:cxnLst/>
              <a:rect l="l" t="t" r="r" b="b"/>
              <a:pathLst>
                <a:path w="2674" h="2158" extrusionOk="0">
                  <a:moveTo>
                    <a:pt x="1" y="0"/>
                  </a:moveTo>
                  <a:lnTo>
                    <a:pt x="1" y="720"/>
                  </a:lnTo>
                  <a:lnTo>
                    <a:pt x="1949" y="720"/>
                  </a:lnTo>
                  <a:lnTo>
                    <a:pt x="1949" y="982"/>
                  </a:lnTo>
                  <a:lnTo>
                    <a:pt x="1285" y="1646"/>
                  </a:lnTo>
                  <a:lnTo>
                    <a:pt x="1797" y="2158"/>
                  </a:lnTo>
                  <a:lnTo>
                    <a:pt x="2674" y="1281"/>
                  </a:lnTo>
                  <a:lnTo>
                    <a:pt x="2674"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2" name="Google Shape;302;p38"/>
            <p:cNvSpPr/>
            <p:nvPr/>
          </p:nvSpPr>
          <p:spPr>
            <a:xfrm>
              <a:off x="2175825" y="1183975"/>
              <a:ext cx="95125" cy="364800"/>
            </a:xfrm>
            <a:custGeom>
              <a:avLst/>
              <a:gdLst/>
              <a:ahLst/>
              <a:cxnLst/>
              <a:rect l="l" t="t" r="r" b="b"/>
              <a:pathLst>
                <a:path w="3805" h="14592" extrusionOk="0">
                  <a:moveTo>
                    <a:pt x="3056" y="725"/>
                  </a:moveTo>
                  <a:cubicBezTo>
                    <a:pt x="3070" y="725"/>
                    <a:pt x="3080" y="735"/>
                    <a:pt x="3080" y="746"/>
                  </a:cubicBezTo>
                  <a:lnTo>
                    <a:pt x="3080" y="2312"/>
                  </a:lnTo>
                  <a:lnTo>
                    <a:pt x="720" y="2312"/>
                  </a:lnTo>
                  <a:lnTo>
                    <a:pt x="720" y="746"/>
                  </a:lnTo>
                  <a:cubicBezTo>
                    <a:pt x="720" y="735"/>
                    <a:pt x="734" y="725"/>
                    <a:pt x="744" y="725"/>
                  </a:cubicBezTo>
                  <a:close/>
                  <a:moveTo>
                    <a:pt x="2311" y="13049"/>
                  </a:moveTo>
                  <a:lnTo>
                    <a:pt x="2311" y="13459"/>
                  </a:lnTo>
                  <a:cubicBezTo>
                    <a:pt x="2311" y="13686"/>
                    <a:pt x="2127" y="13870"/>
                    <a:pt x="1900" y="13870"/>
                  </a:cubicBezTo>
                  <a:cubicBezTo>
                    <a:pt x="1677" y="13870"/>
                    <a:pt x="1493" y="13686"/>
                    <a:pt x="1493" y="13459"/>
                  </a:cubicBezTo>
                  <a:lnTo>
                    <a:pt x="1493" y="13049"/>
                  </a:lnTo>
                  <a:close/>
                  <a:moveTo>
                    <a:pt x="744" y="1"/>
                  </a:moveTo>
                  <a:cubicBezTo>
                    <a:pt x="334" y="1"/>
                    <a:pt x="0" y="335"/>
                    <a:pt x="0" y="746"/>
                  </a:cubicBezTo>
                  <a:lnTo>
                    <a:pt x="0" y="4985"/>
                  </a:lnTo>
                  <a:lnTo>
                    <a:pt x="720" y="4985"/>
                  </a:lnTo>
                  <a:lnTo>
                    <a:pt x="720" y="3035"/>
                  </a:lnTo>
                  <a:lnTo>
                    <a:pt x="3080" y="3035"/>
                  </a:lnTo>
                  <a:lnTo>
                    <a:pt x="3080" y="3853"/>
                  </a:lnTo>
                  <a:lnTo>
                    <a:pt x="1900" y="3853"/>
                  </a:lnTo>
                  <a:lnTo>
                    <a:pt x="1900" y="4574"/>
                  </a:lnTo>
                  <a:lnTo>
                    <a:pt x="3080" y="4574"/>
                  </a:lnTo>
                  <a:lnTo>
                    <a:pt x="3080" y="5395"/>
                  </a:lnTo>
                  <a:lnTo>
                    <a:pt x="1900" y="5395"/>
                  </a:lnTo>
                  <a:lnTo>
                    <a:pt x="1900" y="6116"/>
                  </a:lnTo>
                  <a:lnTo>
                    <a:pt x="3080" y="6116"/>
                  </a:lnTo>
                  <a:lnTo>
                    <a:pt x="3080" y="6934"/>
                  </a:lnTo>
                  <a:lnTo>
                    <a:pt x="1900" y="6934"/>
                  </a:lnTo>
                  <a:lnTo>
                    <a:pt x="1900" y="7658"/>
                  </a:lnTo>
                  <a:lnTo>
                    <a:pt x="3080" y="7658"/>
                  </a:lnTo>
                  <a:lnTo>
                    <a:pt x="3080" y="8476"/>
                  </a:lnTo>
                  <a:lnTo>
                    <a:pt x="1900" y="8476"/>
                  </a:lnTo>
                  <a:lnTo>
                    <a:pt x="1900" y="9199"/>
                  </a:lnTo>
                  <a:lnTo>
                    <a:pt x="3080" y="9199"/>
                  </a:lnTo>
                  <a:lnTo>
                    <a:pt x="3080" y="9457"/>
                  </a:lnTo>
                  <a:lnTo>
                    <a:pt x="2311" y="10230"/>
                  </a:lnTo>
                  <a:lnTo>
                    <a:pt x="2311" y="12328"/>
                  </a:lnTo>
                  <a:lnTo>
                    <a:pt x="1493" y="12328"/>
                  </a:lnTo>
                  <a:lnTo>
                    <a:pt x="1493" y="10230"/>
                  </a:lnTo>
                  <a:lnTo>
                    <a:pt x="720" y="9457"/>
                  </a:lnTo>
                  <a:lnTo>
                    <a:pt x="720" y="5753"/>
                  </a:lnTo>
                  <a:lnTo>
                    <a:pt x="0" y="5753"/>
                  </a:lnTo>
                  <a:lnTo>
                    <a:pt x="0" y="9756"/>
                  </a:lnTo>
                  <a:lnTo>
                    <a:pt x="769" y="10526"/>
                  </a:lnTo>
                  <a:lnTo>
                    <a:pt x="769" y="13459"/>
                  </a:lnTo>
                  <a:cubicBezTo>
                    <a:pt x="769" y="14082"/>
                    <a:pt x="1277" y="14591"/>
                    <a:pt x="1900" y="14591"/>
                  </a:cubicBezTo>
                  <a:cubicBezTo>
                    <a:pt x="2527" y="14591"/>
                    <a:pt x="3031" y="14082"/>
                    <a:pt x="3031" y="13459"/>
                  </a:cubicBezTo>
                  <a:lnTo>
                    <a:pt x="3031" y="10526"/>
                  </a:lnTo>
                  <a:lnTo>
                    <a:pt x="3804" y="9756"/>
                  </a:lnTo>
                  <a:lnTo>
                    <a:pt x="3804" y="746"/>
                  </a:lnTo>
                  <a:cubicBezTo>
                    <a:pt x="3804" y="335"/>
                    <a:pt x="3470"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03" name="Google Shape;303;p38"/>
          <p:cNvGrpSpPr/>
          <p:nvPr/>
        </p:nvGrpSpPr>
        <p:grpSpPr>
          <a:xfrm>
            <a:off x="4408838" y="2046363"/>
            <a:ext cx="326325" cy="413575"/>
            <a:chOff x="4306863" y="2046363"/>
            <a:chExt cx="326325" cy="413575"/>
          </a:xfrm>
        </p:grpSpPr>
        <p:sp>
          <p:nvSpPr>
            <p:cNvPr id="304" name="Google Shape;304;p38"/>
            <p:cNvSpPr/>
            <p:nvPr/>
          </p:nvSpPr>
          <p:spPr>
            <a:xfrm>
              <a:off x="4450763" y="2084913"/>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5" name="Google Shape;305;p38"/>
            <p:cNvSpPr/>
            <p:nvPr/>
          </p:nvSpPr>
          <p:spPr>
            <a:xfrm>
              <a:off x="4489238" y="2084913"/>
              <a:ext cx="19325" cy="18125"/>
            </a:xfrm>
            <a:custGeom>
              <a:avLst/>
              <a:gdLst/>
              <a:ahLst/>
              <a:cxnLst/>
              <a:rect l="l" t="t" r="r" b="b"/>
              <a:pathLst>
                <a:path w="773" h="725" extrusionOk="0">
                  <a:moveTo>
                    <a:pt x="0" y="0"/>
                  </a:moveTo>
                  <a:lnTo>
                    <a:pt x="0"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6" name="Google Shape;306;p38"/>
            <p:cNvSpPr/>
            <p:nvPr/>
          </p:nvSpPr>
          <p:spPr>
            <a:xfrm>
              <a:off x="4527788" y="2084913"/>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7" name="Google Shape;307;p38"/>
            <p:cNvSpPr/>
            <p:nvPr/>
          </p:nvSpPr>
          <p:spPr>
            <a:xfrm>
              <a:off x="4306863" y="2046363"/>
              <a:ext cx="326325" cy="413575"/>
            </a:xfrm>
            <a:custGeom>
              <a:avLst/>
              <a:gdLst/>
              <a:ahLst/>
              <a:cxnLst/>
              <a:rect l="l" t="t" r="r" b="b"/>
              <a:pathLst>
                <a:path w="13053" h="16543" extrusionOk="0">
                  <a:moveTo>
                    <a:pt x="3446" y="0"/>
                  </a:moveTo>
                  <a:cubicBezTo>
                    <a:pt x="1546" y="0"/>
                    <a:pt x="0" y="1545"/>
                    <a:pt x="0" y="3446"/>
                  </a:cubicBezTo>
                  <a:lnTo>
                    <a:pt x="0" y="5370"/>
                  </a:lnTo>
                  <a:lnTo>
                    <a:pt x="724" y="5370"/>
                  </a:lnTo>
                  <a:lnTo>
                    <a:pt x="724" y="3446"/>
                  </a:lnTo>
                  <a:cubicBezTo>
                    <a:pt x="724" y="1945"/>
                    <a:pt x="1946" y="724"/>
                    <a:pt x="3446" y="724"/>
                  </a:cubicBezTo>
                  <a:lnTo>
                    <a:pt x="12328" y="724"/>
                  </a:lnTo>
                  <a:lnTo>
                    <a:pt x="12328" y="1754"/>
                  </a:lnTo>
                  <a:lnTo>
                    <a:pt x="10998" y="3084"/>
                  </a:lnTo>
                  <a:lnTo>
                    <a:pt x="4240" y="3084"/>
                  </a:lnTo>
                  <a:lnTo>
                    <a:pt x="4240" y="5781"/>
                  </a:lnTo>
                  <a:lnTo>
                    <a:pt x="2698" y="5781"/>
                  </a:lnTo>
                  <a:lnTo>
                    <a:pt x="2698" y="7831"/>
                  </a:lnTo>
                  <a:lnTo>
                    <a:pt x="3853" y="8987"/>
                  </a:lnTo>
                  <a:lnTo>
                    <a:pt x="3853" y="10616"/>
                  </a:lnTo>
                  <a:lnTo>
                    <a:pt x="3059" y="11410"/>
                  </a:lnTo>
                  <a:lnTo>
                    <a:pt x="724" y="9074"/>
                  </a:lnTo>
                  <a:lnTo>
                    <a:pt x="724" y="6140"/>
                  </a:lnTo>
                  <a:lnTo>
                    <a:pt x="0" y="6140"/>
                  </a:lnTo>
                  <a:lnTo>
                    <a:pt x="0" y="9373"/>
                  </a:lnTo>
                  <a:lnTo>
                    <a:pt x="2698" y="12070"/>
                  </a:lnTo>
                  <a:lnTo>
                    <a:pt x="2698" y="16543"/>
                  </a:lnTo>
                  <a:lnTo>
                    <a:pt x="3421" y="16543"/>
                  </a:lnTo>
                  <a:lnTo>
                    <a:pt x="3421" y="12070"/>
                  </a:lnTo>
                  <a:lnTo>
                    <a:pt x="4577" y="10912"/>
                  </a:lnTo>
                  <a:lnTo>
                    <a:pt x="4577" y="8687"/>
                  </a:lnTo>
                  <a:lnTo>
                    <a:pt x="3421" y="7532"/>
                  </a:lnTo>
                  <a:lnTo>
                    <a:pt x="3421" y="6502"/>
                  </a:lnTo>
                  <a:lnTo>
                    <a:pt x="4960" y="6502"/>
                  </a:lnTo>
                  <a:lnTo>
                    <a:pt x="4960" y="3804"/>
                  </a:lnTo>
                  <a:lnTo>
                    <a:pt x="10786" y="3804"/>
                  </a:lnTo>
                  <a:lnTo>
                    <a:pt x="10786" y="5907"/>
                  </a:lnTo>
                  <a:lnTo>
                    <a:pt x="12328" y="7445"/>
                  </a:lnTo>
                  <a:lnTo>
                    <a:pt x="12328" y="7706"/>
                  </a:lnTo>
                  <a:lnTo>
                    <a:pt x="10786" y="7706"/>
                  </a:lnTo>
                  <a:lnTo>
                    <a:pt x="10786" y="9248"/>
                  </a:lnTo>
                  <a:lnTo>
                    <a:pt x="8688" y="9248"/>
                  </a:lnTo>
                  <a:lnTo>
                    <a:pt x="7706" y="10229"/>
                  </a:lnTo>
                  <a:lnTo>
                    <a:pt x="7706" y="11510"/>
                  </a:lnTo>
                  <a:lnTo>
                    <a:pt x="10786" y="11510"/>
                  </a:lnTo>
                  <a:lnTo>
                    <a:pt x="10786" y="12690"/>
                  </a:lnTo>
                  <a:cubicBezTo>
                    <a:pt x="10786" y="13407"/>
                    <a:pt x="10174" y="13870"/>
                    <a:pt x="9223" y="13870"/>
                  </a:cubicBezTo>
                  <a:lnTo>
                    <a:pt x="5371" y="13870"/>
                  </a:lnTo>
                  <a:lnTo>
                    <a:pt x="5371" y="14591"/>
                  </a:lnTo>
                  <a:lnTo>
                    <a:pt x="6550" y="14591"/>
                  </a:lnTo>
                  <a:lnTo>
                    <a:pt x="6550" y="16543"/>
                  </a:lnTo>
                  <a:lnTo>
                    <a:pt x="7271" y="16543"/>
                  </a:lnTo>
                  <a:lnTo>
                    <a:pt x="7271" y="14591"/>
                  </a:lnTo>
                  <a:lnTo>
                    <a:pt x="9223" y="14591"/>
                  </a:lnTo>
                  <a:cubicBezTo>
                    <a:pt x="10571" y="14591"/>
                    <a:pt x="11510" y="13811"/>
                    <a:pt x="11510" y="12690"/>
                  </a:cubicBezTo>
                  <a:lnTo>
                    <a:pt x="11510" y="10786"/>
                  </a:lnTo>
                  <a:lnTo>
                    <a:pt x="8426" y="10786"/>
                  </a:lnTo>
                  <a:lnTo>
                    <a:pt x="8426" y="10528"/>
                  </a:lnTo>
                  <a:lnTo>
                    <a:pt x="8987" y="9969"/>
                  </a:lnTo>
                  <a:lnTo>
                    <a:pt x="11510" y="9969"/>
                  </a:lnTo>
                  <a:lnTo>
                    <a:pt x="11510" y="8427"/>
                  </a:lnTo>
                  <a:lnTo>
                    <a:pt x="13052" y="8427"/>
                  </a:lnTo>
                  <a:lnTo>
                    <a:pt x="13052" y="7145"/>
                  </a:lnTo>
                  <a:lnTo>
                    <a:pt x="11510" y="5608"/>
                  </a:lnTo>
                  <a:lnTo>
                    <a:pt x="11510" y="3595"/>
                  </a:lnTo>
                  <a:lnTo>
                    <a:pt x="13052" y="2054"/>
                  </a:lnTo>
                  <a:lnTo>
                    <a:pt x="13052"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8" name="Google Shape;308;p38"/>
            <p:cNvSpPr/>
            <p:nvPr/>
          </p:nvSpPr>
          <p:spPr>
            <a:xfrm>
              <a:off x="4479663" y="2181238"/>
              <a:ext cx="66850" cy="53950"/>
            </a:xfrm>
            <a:custGeom>
              <a:avLst/>
              <a:gdLst/>
              <a:ahLst/>
              <a:cxnLst/>
              <a:rect l="l" t="t" r="r" b="b"/>
              <a:pathLst>
                <a:path w="2674" h="2158" extrusionOk="0">
                  <a:moveTo>
                    <a:pt x="1" y="0"/>
                  </a:moveTo>
                  <a:lnTo>
                    <a:pt x="1" y="720"/>
                  </a:lnTo>
                  <a:lnTo>
                    <a:pt x="1949" y="720"/>
                  </a:lnTo>
                  <a:lnTo>
                    <a:pt x="1949" y="982"/>
                  </a:lnTo>
                  <a:lnTo>
                    <a:pt x="1285" y="1646"/>
                  </a:lnTo>
                  <a:lnTo>
                    <a:pt x="1797" y="2158"/>
                  </a:lnTo>
                  <a:lnTo>
                    <a:pt x="2674" y="1281"/>
                  </a:lnTo>
                  <a:lnTo>
                    <a:pt x="2674" y="0"/>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7"/>
        <p:cNvGrpSpPr/>
        <p:nvPr/>
      </p:nvGrpSpPr>
      <p:grpSpPr>
        <a:xfrm>
          <a:off x="0" y="0"/>
          <a:ext cx="0" cy="0"/>
          <a:chOff x="0" y="0"/>
          <a:chExt cx="0" cy="0"/>
        </a:xfrm>
      </p:grpSpPr>
      <p:sp>
        <p:nvSpPr>
          <p:cNvPr id="718" name="Google Shape;718;p53"/>
          <p:cNvSpPr txBox="1">
            <a:spLocks noGrp="1"/>
          </p:cNvSpPr>
          <p:nvPr>
            <p:ph type="title"/>
          </p:nvPr>
        </p:nvSpPr>
        <p:spPr>
          <a:xfrm flipH="1">
            <a:off x="3655626" y="801435"/>
            <a:ext cx="4319400" cy="162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PREVENTION MEASURES</a:t>
            </a:r>
            <a:endParaRPr sz="4000" dirty="0">
              <a:solidFill>
                <a:schemeClr val="dk1"/>
              </a:solidFill>
            </a:endParaRPr>
          </a:p>
        </p:txBody>
      </p:sp>
      <p:sp>
        <p:nvSpPr>
          <p:cNvPr id="719" name="Google Shape;719;p53"/>
          <p:cNvSpPr txBox="1">
            <a:spLocks noGrp="1"/>
          </p:cNvSpPr>
          <p:nvPr>
            <p:ph type="subTitle" idx="1"/>
          </p:nvPr>
        </p:nvSpPr>
        <p:spPr>
          <a:xfrm flipH="1">
            <a:off x="2412300" y="3948300"/>
            <a:ext cx="43194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3"/>
        <p:cNvGrpSpPr/>
        <p:nvPr/>
      </p:nvGrpSpPr>
      <p:grpSpPr>
        <a:xfrm>
          <a:off x="0" y="0"/>
          <a:ext cx="0" cy="0"/>
          <a:chOff x="0" y="0"/>
          <a:chExt cx="0" cy="0"/>
        </a:xfrm>
      </p:grpSpPr>
      <p:sp>
        <p:nvSpPr>
          <p:cNvPr id="734" name="Google Shape;734;p55"/>
          <p:cNvSpPr txBox="1">
            <a:spLocks noGrp="1"/>
          </p:cNvSpPr>
          <p:nvPr>
            <p:ph type="subTitle" idx="1"/>
          </p:nvPr>
        </p:nvSpPr>
        <p:spPr>
          <a:xfrm>
            <a:off x="720050" y="3787660"/>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sz="1200"/>
              <a:t>Cover your mouth and your nose with your bent elbow or a tissue when coughing</a:t>
            </a:r>
            <a:endParaRPr sz="1200"/>
          </a:p>
        </p:txBody>
      </p:sp>
      <p:sp>
        <p:nvSpPr>
          <p:cNvPr id="735" name="Google Shape;735;p55"/>
          <p:cNvSpPr txBox="1">
            <a:spLocks noGrp="1"/>
          </p:cNvSpPr>
          <p:nvPr>
            <p:ph type="subTitle" idx="2"/>
          </p:nvPr>
        </p:nvSpPr>
        <p:spPr>
          <a:xfrm>
            <a:off x="3494960" y="3787660"/>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sz="1200"/>
              <a:t>Seek medical attention if you have difficulty breathing and a high fever</a:t>
            </a:r>
            <a:endParaRPr sz="1200"/>
          </a:p>
        </p:txBody>
      </p:sp>
      <p:sp>
        <p:nvSpPr>
          <p:cNvPr id="736" name="Google Shape;736;p55"/>
          <p:cNvSpPr txBox="1">
            <a:spLocks noGrp="1"/>
          </p:cNvSpPr>
          <p:nvPr>
            <p:ph type="subTitle" idx="3"/>
          </p:nvPr>
        </p:nvSpPr>
        <p:spPr>
          <a:xfrm>
            <a:off x="6279600" y="3787660"/>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sz="1200"/>
              <a:t> Follow the directions of your national or local health authorities</a:t>
            </a:r>
            <a:endParaRPr sz="1200"/>
          </a:p>
        </p:txBody>
      </p:sp>
      <p:sp>
        <p:nvSpPr>
          <p:cNvPr id="737" name="Google Shape;737;p55"/>
          <p:cNvSpPr txBox="1">
            <a:spLocks noGrp="1"/>
          </p:cNvSpPr>
          <p:nvPr>
            <p:ph type="subTitle" idx="4"/>
          </p:nvPr>
        </p:nvSpPr>
        <p:spPr>
          <a:xfrm>
            <a:off x="720050" y="2155112"/>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sz="1200"/>
              <a:t>Wash your hands with an alcohol-based sanitizer or with soap and water</a:t>
            </a:r>
            <a:endParaRPr sz="1200"/>
          </a:p>
        </p:txBody>
      </p:sp>
      <p:sp>
        <p:nvSpPr>
          <p:cNvPr id="738" name="Google Shape;738;p55"/>
          <p:cNvSpPr txBox="1">
            <a:spLocks noGrp="1"/>
          </p:cNvSpPr>
          <p:nvPr>
            <p:ph type="subTitle" idx="5"/>
          </p:nvPr>
        </p:nvSpPr>
        <p:spPr>
          <a:xfrm>
            <a:off x="3494960" y="2155112"/>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0"/>
              </a:spcAft>
              <a:buNone/>
            </a:pPr>
            <a:r>
              <a:rPr lang="en" sz="1200">
                <a:solidFill>
                  <a:schemeClr val="dk1"/>
                </a:solidFill>
              </a:rPr>
              <a:t>Keep a distance of at least 1 meter between yourself and anyone who coughs or sneezes</a:t>
            </a:r>
            <a:endParaRPr sz="1200">
              <a:solidFill>
                <a:schemeClr val="dk1"/>
              </a:solidFill>
            </a:endParaRPr>
          </a:p>
          <a:p>
            <a:pPr marL="0" lvl="0" indent="0" algn="ctr" rtl="0">
              <a:spcBef>
                <a:spcPts val="1600"/>
              </a:spcBef>
              <a:spcAft>
                <a:spcPts val="1600"/>
              </a:spcAft>
              <a:buNone/>
            </a:pPr>
            <a:endParaRPr sz="1200">
              <a:solidFill>
                <a:schemeClr val="dk1"/>
              </a:solidFill>
            </a:endParaRPr>
          </a:p>
        </p:txBody>
      </p:sp>
      <p:sp>
        <p:nvSpPr>
          <p:cNvPr id="739" name="Google Shape;739;p55"/>
          <p:cNvSpPr txBox="1">
            <a:spLocks noGrp="1"/>
          </p:cNvSpPr>
          <p:nvPr>
            <p:ph type="subTitle" idx="6"/>
          </p:nvPr>
        </p:nvSpPr>
        <p:spPr>
          <a:xfrm>
            <a:off x="6279600" y="2155112"/>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sz="1200"/>
              <a:t>Try your best not to touch your eyes, your nose and your mouth</a:t>
            </a:r>
            <a:endParaRPr sz="1200"/>
          </a:p>
        </p:txBody>
      </p:sp>
      <p:sp>
        <p:nvSpPr>
          <p:cNvPr id="740" name="Google Shape;740;p55"/>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PROTECTING YOURSELF AND PREVENTING THE SPREAD OF THE DISEASE</a:t>
            </a:r>
            <a:endParaRPr/>
          </a:p>
        </p:txBody>
      </p:sp>
      <p:grpSp>
        <p:nvGrpSpPr>
          <p:cNvPr id="741" name="Google Shape;741;p55"/>
          <p:cNvGrpSpPr/>
          <p:nvPr/>
        </p:nvGrpSpPr>
        <p:grpSpPr>
          <a:xfrm>
            <a:off x="1489450" y="1653625"/>
            <a:ext cx="615200" cy="480350"/>
            <a:chOff x="1652175" y="305450"/>
            <a:chExt cx="615200" cy="480350"/>
          </a:xfrm>
        </p:grpSpPr>
        <p:sp>
          <p:nvSpPr>
            <p:cNvPr id="742" name="Google Shape;742;p55"/>
            <p:cNvSpPr/>
            <p:nvPr/>
          </p:nvSpPr>
          <p:spPr>
            <a:xfrm>
              <a:off x="1709950" y="305450"/>
              <a:ext cx="557425" cy="480350"/>
            </a:xfrm>
            <a:custGeom>
              <a:avLst/>
              <a:gdLst/>
              <a:ahLst/>
              <a:cxnLst/>
              <a:rect l="l" t="t" r="r" b="b"/>
              <a:pathLst>
                <a:path w="22297" h="19214" extrusionOk="0">
                  <a:moveTo>
                    <a:pt x="13098" y="2263"/>
                  </a:moveTo>
                  <a:lnTo>
                    <a:pt x="13098" y="3082"/>
                  </a:lnTo>
                  <a:lnTo>
                    <a:pt x="9464" y="3082"/>
                  </a:lnTo>
                  <a:cubicBezTo>
                    <a:pt x="9057" y="2751"/>
                    <a:pt x="8570" y="2510"/>
                    <a:pt x="8041" y="2396"/>
                  </a:cubicBezTo>
                  <a:lnTo>
                    <a:pt x="8041" y="2263"/>
                  </a:lnTo>
                  <a:close/>
                  <a:moveTo>
                    <a:pt x="13098" y="3805"/>
                  </a:moveTo>
                  <a:lnTo>
                    <a:pt x="13098" y="4264"/>
                  </a:lnTo>
                  <a:cubicBezTo>
                    <a:pt x="12774" y="4007"/>
                    <a:pt x="12364" y="3854"/>
                    <a:pt x="11918" y="3854"/>
                  </a:cubicBezTo>
                  <a:cubicBezTo>
                    <a:pt x="11354" y="3854"/>
                    <a:pt x="10846" y="4101"/>
                    <a:pt x="10498" y="4491"/>
                  </a:cubicBezTo>
                  <a:cubicBezTo>
                    <a:pt x="10401" y="4247"/>
                    <a:pt x="10279" y="4017"/>
                    <a:pt x="10129" y="3805"/>
                  </a:cubicBezTo>
                  <a:close/>
                  <a:moveTo>
                    <a:pt x="16564" y="722"/>
                  </a:moveTo>
                  <a:lnTo>
                    <a:pt x="16564" y="2263"/>
                  </a:lnTo>
                  <a:lnTo>
                    <a:pt x="21573" y="2263"/>
                  </a:lnTo>
                  <a:lnTo>
                    <a:pt x="21573" y="6165"/>
                  </a:lnTo>
                  <a:lnTo>
                    <a:pt x="16564" y="6165"/>
                  </a:lnTo>
                  <a:lnTo>
                    <a:pt x="16564" y="7703"/>
                  </a:lnTo>
                  <a:lnTo>
                    <a:pt x="14977" y="7703"/>
                  </a:lnTo>
                  <a:lnTo>
                    <a:pt x="14977" y="6165"/>
                  </a:lnTo>
                  <a:lnTo>
                    <a:pt x="13821" y="6165"/>
                  </a:lnTo>
                  <a:lnTo>
                    <a:pt x="13821" y="2263"/>
                  </a:lnTo>
                  <a:lnTo>
                    <a:pt x="14253" y="2263"/>
                  </a:lnTo>
                  <a:lnTo>
                    <a:pt x="14253" y="3443"/>
                  </a:lnTo>
                  <a:cubicBezTo>
                    <a:pt x="14253" y="3854"/>
                    <a:pt x="14587" y="4188"/>
                    <a:pt x="14998" y="4188"/>
                  </a:cubicBezTo>
                  <a:lnTo>
                    <a:pt x="16157" y="4188"/>
                  </a:lnTo>
                  <a:lnTo>
                    <a:pt x="16157" y="3467"/>
                  </a:lnTo>
                  <a:lnTo>
                    <a:pt x="14998" y="3467"/>
                  </a:lnTo>
                  <a:cubicBezTo>
                    <a:pt x="14987" y="3467"/>
                    <a:pt x="14977" y="3457"/>
                    <a:pt x="14977" y="3443"/>
                  </a:cubicBezTo>
                  <a:lnTo>
                    <a:pt x="14977" y="1540"/>
                  </a:lnTo>
                  <a:lnTo>
                    <a:pt x="11893" y="1540"/>
                  </a:lnTo>
                  <a:lnTo>
                    <a:pt x="11893" y="722"/>
                  </a:lnTo>
                  <a:close/>
                  <a:moveTo>
                    <a:pt x="14253" y="6886"/>
                  </a:moveTo>
                  <a:lnTo>
                    <a:pt x="14253" y="8428"/>
                  </a:lnTo>
                  <a:lnTo>
                    <a:pt x="20031" y="8428"/>
                  </a:lnTo>
                  <a:lnTo>
                    <a:pt x="20031" y="12328"/>
                  </a:lnTo>
                  <a:lnTo>
                    <a:pt x="14253" y="12328"/>
                  </a:lnTo>
                  <a:lnTo>
                    <a:pt x="14253" y="13867"/>
                  </a:lnTo>
                  <a:lnTo>
                    <a:pt x="7272" y="13867"/>
                  </a:lnTo>
                  <a:lnTo>
                    <a:pt x="7272" y="13049"/>
                  </a:lnTo>
                  <a:lnTo>
                    <a:pt x="11148" y="13049"/>
                  </a:lnTo>
                  <a:lnTo>
                    <a:pt x="11148" y="12328"/>
                  </a:lnTo>
                  <a:lnTo>
                    <a:pt x="5347" y="12328"/>
                  </a:lnTo>
                  <a:lnTo>
                    <a:pt x="5347" y="11507"/>
                  </a:lnTo>
                  <a:lnTo>
                    <a:pt x="11148" y="11507"/>
                  </a:lnTo>
                  <a:lnTo>
                    <a:pt x="11148" y="10787"/>
                  </a:lnTo>
                  <a:lnTo>
                    <a:pt x="4574" y="10787"/>
                  </a:lnTo>
                  <a:lnTo>
                    <a:pt x="4574" y="9969"/>
                  </a:lnTo>
                  <a:lnTo>
                    <a:pt x="11148" y="9969"/>
                  </a:lnTo>
                  <a:lnTo>
                    <a:pt x="11148" y="9245"/>
                  </a:lnTo>
                  <a:lnTo>
                    <a:pt x="5730" y="9245"/>
                  </a:lnTo>
                  <a:lnTo>
                    <a:pt x="5730" y="8428"/>
                  </a:lnTo>
                  <a:lnTo>
                    <a:pt x="12304" y="8428"/>
                  </a:lnTo>
                  <a:lnTo>
                    <a:pt x="12304" y="7703"/>
                  </a:lnTo>
                  <a:lnTo>
                    <a:pt x="9582" y="7703"/>
                  </a:lnTo>
                  <a:lnTo>
                    <a:pt x="9582" y="6886"/>
                  </a:lnTo>
                  <a:close/>
                  <a:moveTo>
                    <a:pt x="11173" y="1"/>
                  </a:moveTo>
                  <a:lnTo>
                    <a:pt x="11173" y="1540"/>
                  </a:lnTo>
                  <a:lnTo>
                    <a:pt x="7320" y="1540"/>
                  </a:lnTo>
                  <a:lnTo>
                    <a:pt x="7320" y="2312"/>
                  </a:lnTo>
                  <a:lnTo>
                    <a:pt x="7296" y="2312"/>
                  </a:lnTo>
                  <a:cubicBezTo>
                    <a:pt x="5517" y="2312"/>
                    <a:pt x="4052" y="3662"/>
                    <a:pt x="3871" y="5392"/>
                  </a:cubicBezTo>
                  <a:lnTo>
                    <a:pt x="3057" y="5392"/>
                  </a:lnTo>
                  <a:cubicBezTo>
                    <a:pt x="2433" y="5392"/>
                    <a:pt x="1926" y="5901"/>
                    <a:pt x="1926" y="6523"/>
                  </a:cubicBezTo>
                  <a:cubicBezTo>
                    <a:pt x="1926" y="6669"/>
                    <a:pt x="1953" y="6809"/>
                    <a:pt x="2002" y="6934"/>
                  </a:cubicBezTo>
                  <a:lnTo>
                    <a:pt x="1901" y="6934"/>
                  </a:lnTo>
                  <a:cubicBezTo>
                    <a:pt x="853" y="6934"/>
                    <a:pt x="1" y="7787"/>
                    <a:pt x="1" y="8838"/>
                  </a:cubicBezTo>
                  <a:cubicBezTo>
                    <a:pt x="1" y="9576"/>
                    <a:pt x="425" y="10219"/>
                    <a:pt x="1045" y="10533"/>
                  </a:cubicBezTo>
                  <a:cubicBezTo>
                    <a:pt x="874" y="10756"/>
                    <a:pt x="769" y="11038"/>
                    <a:pt x="769" y="11340"/>
                  </a:cubicBezTo>
                  <a:cubicBezTo>
                    <a:pt x="769" y="12071"/>
                    <a:pt x="1365" y="12663"/>
                    <a:pt x="2096" y="12663"/>
                  </a:cubicBezTo>
                  <a:lnTo>
                    <a:pt x="3829" y="12663"/>
                  </a:lnTo>
                  <a:lnTo>
                    <a:pt x="3829" y="11943"/>
                  </a:lnTo>
                  <a:lnTo>
                    <a:pt x="2096" y="11943"/>
                  </a:lnTo>
                  <a:cubicBezTo>
                    <a:pt x="1762" y="11943"/>
                    <a:pt x="1494" y="11671"/>
                    <a:pt x="1494" y="11340"/>
                  </a:cubicBezTo>
                  <a:cubicBezTo>
                    <a:pt x="1494" y="11010"/>
                    <a:pt x="1762" y="10738"/>
                    <a:pt x="2096" y="10738"/>
                  </a:cubicBezTo>
                  <a:lnTo>
                    <a:pt x="3057" y="10738"/>
                  </a:lnTo>
                  <a:lnTo>
                    <a:pt x="3057" y="10015"/>
                  </a:lnTo>
                  <a:lnTo>
                    <a:pt x="2096" y="10015"/>
                  </a:lnTo>
                  <a:cubicBezTo>
                    <a:pt x="2030" y="10015"/>
                    <a:pt x="1964" y="10021"/>
                    <a:pt x="1901" y="10031"/>
                  </a:cubicBezTo>
                  <a:lnTo>
                    <a:pt x="1901" y="10015"/>
                  </a:lnTo>
                  <a:cubicBezTo>
                    <a:pt x="1250" y="10015"/>
                    <a:pt x="721" y="9485"/>
                    <a:pt x="721" y="8838"/>
                  </a:cubicBezTo>
                  <a:cubicBezTo>
                    <a:pt x="721" y="8187"/>
                    <a:pt x="1250" y="7658"/>
                    <a:pt x="1901" y="7658"/>
                  </a:cubicBezTo>
                  <a:lnTo>
                    <a:pt x="4212" y="7658"/>
                  </a:lnTo>
                  <a:lnTo>
                    <a:pt x="4212" y="6934"/>
                  </a:lnTo>
                  <a:lnTo>
                    <a:pt x="3057" y="6934"/>
                  </a:lnTo>
                  <a:cubicBezTo>
                    <a:pt x="2834" y="6934"/>
                    <a:pt x="2649" y="6749"/>
                    <a:pt x="2649" y="6523"/>
                  </a:cubicBezTo>
                  <a:cubicBezTo>
                    <a:pt x="2649" y="6301"/>
                    <a:pt x="2834" y="6116"/>
                    <a:pt x="3057" y="6116"/>
                  </a:cubicBezTo>
                  <a:lnTo>
                    <a:pt x="5754" y="6116"/>
                  </a:lnTo>
                  <a:lnTo>
                    <a:pt x="5754" y="5392"/>
                  </a:lnTo>
                  <a:lnTo>
                    <a:pt x="4599" y="5392"/>
                  </a:lnTo>
                  <a:cubicBezTo>
                    <a:pt x="4776" y="4063"/>
                    <a:pt x="5918" y="3032"/>
                    <a:pt x="7296" y="3032"/>
                  </a:cubicBezTo>
                  <a:cubicBezTo>
                    <a:pt x="8796" y="3032"/>
                    <a:pt x="10017" y="4254"/>
                    <a:pt x="10017" y="5755"/>
                  </a:cubicBezTo>
                  <a:lnTo>
                    <a:pt x="10738" y="5755"/>
                  </a:lnTo>
                  <a:cubicBezTo>
                    <a:pt x="10738" y="5103"/>
                    <a:pt x="11267" y="4574"/>
                    <a:pt x="11918" y="4574"/>
                  </a:cubicBezTo>
                  <a:cubicBezTo>
                    <a:pt x="12568" y="4574"/>
                    <a:pt x="13098" y="5103"/>
                    <a:pt x="13098" y="5755"/>
                  </a:cubicBezTo>
                  <a:lnTo>
                    <a:pt x="13098" y="6165"/>
                  </a:lnTo>
                  <a:lnTo>
                    <a:pt x="8862" y="6165"/>
                  </a:lnTo>
                  <a:lnTo>
                    <a:pt x="8862" y="7703"/>
                  </a:lnTo>
                  <a:lnTo>
                    <a:pt x="5009" y="7703"/>
                  </a:lnTo>
                  <a:lnTo>
                    <a:pt x="5009" y="9245"/>
                  </a:lnTo>
                  <a:lnTo>
                    <a:pt x="3853" y="9245"/>
                  </a:lnTo>
                  <a:lnTo>
                    <a:pt x="3853" y="11507"/>
                  </a:lnTo>
                  <a:lnTo>
                    <a:pt x="4623" y="11507"/>
                  </a:lnTo>
                  <a:lnTo>
                    <a:pt x="4623" y="13049"/>
                  </a:lnTo>
                  <a:lnTo>
                    <a:pt x="5392" y="13049"/>
                  </a:lnTo>
                  <a:lnTo>
                    <a:pt x="5392" y="16540"/>
                  </a:lnTo>
                  <a:cubicBezTo>
                    <a:pt x="5392" y="17163"/>
                    <a:pt x="5900" y="17671"/>
                    <a:pt x="6523" y="17671"/>
                  </a:cubicBezTo>
                  <a:cubicBezTo>
                    <a:pt x="6669" y="17671"/>
                    <a:pt x="6809" y="17644"/>
                    <a:pt x="6934" y="17595"/>
                  </a:cubicBezTo>
                  <a:lnTo>
                    <a:pt x="6934" y="18082"/>
                  </a:lnTo>
                  <a:cubicBezTo>
                    <a:pt x="6934" y="18705"/>
                    <a:pt x="7442" y="19213"/>
                    <a:pt x="8065" y="19213"/>
                  </a:cubicBezTo>
                  <a:cubicBezTo>
                    <a:pt x="8688" y="19213"/>
                    <a:pt x="9196" y="18705"/>
                    <a:pt x="9196" y="18082"/>
                  </a:cubicBezTo>
                  <a:lnTo>
                    <a:pt x="9196" y="15385"/>
                  </a:lnTo>
                  <a:lnTo>
                    <a:pt x="8475" y="15385"/>
                  </a:lnTo>
                  <a:lnTo>
                    <a:pt x="8475" y="18082"/>
                  </a:lnTo>
                  <a:cubicBezTo>
                    <a:pt x="8475" y="18309"/>
                    <a:pt x="8291" y="18489"/>
                    <a:pt x="8065" y="18489"/>
                  </a:cubicBezTo>
                  <a:cubicBezTo>
                    <a:pt x="7839" y="18489"/>
                    <a:pt x="7657" y="18309"/>
                    <a:pt x="7657" y="18082"/>
                  </a:cubicBezTo>
                  <a:lnTo>
                    <a:pt x="7657" y="15385"/>
                  </a:lnTo>
                  <a:lnTo>
                    <a:pt x="6934" y="15385"/>
                  </a:lnTo>
                  <a:lnTo>
                    <a:pt x="6934" y="16540"/>
                  </a:lnTo>
                  <a:cubicBezTo>
                    <a:pt x="6934" y="16767"/>
                    <a:pt x="6749" y="16951"/>
                    <a:pt x="6523" y="16951"/>
                  </a:cubicBezTo>
                  <a:cubicBezTo>
                    <a:pt x="6300" y="16951"/>
                    <a:pt x="6115" y="16767"/>
                    <a:pt x="6115" y="16540"/>
                  </a:cubicBezTo>
                  <a:lnTo>
                    <a:pt x="6115" y="13049"/>
                  </a:lnTo>
                  <a:lnTo>
                    <a:pt x="6547" y="13049"/>
                  </a:lnTo>
                  <a:lnTo>
                    <a:pt x="6547" y="14591"/>
                  </a:lnTo>
                  <a:lnTo>
                    <a:pt x="14977" y="14591"/>
                  </a:lnTo>
                  <a:lnTo>
                    <a:pt x="14977" y="13049"/>
                  </a:lnTo>
                  <a:lnTo>
                    <a:pt x="20754" y="13049"/>
                  </a:lnTo>
                  <a:lnTo>
                    <a:pt x="20754" y="7703"/>
                  </a:lnTo>
                  <a:lnTo>
                    <a:pt x="17288" y="7703"/>
                  </a:lnTo>
                  <a:lnTo>
                    <a:pt x="17288" y="6886"/>
                  </a:lnTo>
                  <a:lnTo>
                    <a:pt x="22296" y="6886"/>
                  </a:lnTo>
                  <a:lnTo>
                    <a:pt x="22296" y="1540"/>
                  </a:lnTo>
                  <a:lnTo>
                    <a:pt x="17288" y="1540"/>
                  </a:lnTo>
                  <a:lnTo>
                    <a:pt x="17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1652175" y="411350"/>
              <a:ext cx="75825" cy="75900"/>
            </a:xfrm>
            <a:custGeom>
              <a:avLst/>
              <a:gdLst/>
              <a:ahLst/>
              <a:cxnLst/>
              <a:rect l="l" t="t" r="r" b="b"/>
              <a:pathLst>
                <a:path w="3033" h="3036" extrusionOk="0">
                  <a:moveTo>
                    <a:pt x="1518" y="725"/>
                  </a:moveTo>
                  <a:cubicBezTo>
                    <a:pt x="1953" y="725"/>
                    <a:pt x="2312" y="1080"/>
                    <a:pt x="2312" y="1519"/>
                  </a:cubicBezTo>
                  <a:cubicBezTo>
                    <a:pt x="2312" y="1957"/>
                    <a:pt x="1953" y="2312"/>
                    <a:pt x="1518" y="2312"/>
                  </a:cubicBezTo>
                  <a:cubicBezTo>
                    <a:pt x="1080" y="2312"/>
                    <a:pt x="721" y="1957"/>
                    <a:pt x="721" y="1519"/>
                  </a:cubicBezTo>
                  <a:cubicBezTo>
                    <a:pt x="721" y="1080"/>
                    <a:pt x="1080" y="725"/>
                    <a:pt x="1518" y="725"/>
                  </a:cubicBezTo>
                  <a:close/>
                  <a:moveTo>
                    <a:pt x="1518" y="1"/>
                  </a:moveTo>
                  <a:cubicBezTo>
                    <a:pt x="679" y="1"/>
                    <a:pt x="1" y="683"/>
                    <a:pt x="1" y="1519"/>
                  </a:cubicBezTo>
                  <a:cubicBezTo>
                    <a:pt x="1" y="2354"/>
                    <a:pt x="679" y="3035"/>
                    <a:pt x="1518" y="3035"/>
                  </a:cubicBezTo>
                  <a:cubicBezTo>
                    <a:pt x="2354" y="3035"/>
                    <a:pt x="3032" y="2354"/>
                    <a:pt x="3032" y="1519"/>
                  </a:cubicBezTo>
                  <a:cubicBezTo>
                    <a:pt x="3032" y="683"/>
                    <a:pt x="2354" y="1"/>
                    <a:pt x="1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1709950" y="343925"/>
              <a:ext cx="56600" cy="56650"/>
            </a:xfrm>
            <a:custGeom>
              <a:avLst/>
              <a:gdLst/>
              <a:ahLst/>
              <a:cxnLst/>
              <a:rect l="l" t="t" r="r" b="b"/>
              <a:pathLst>
                <a:path w="2264" h="2266" extrusionOk="0">
                  <a:moveTo>
                    <a:pt x="1132" y="724"/>
                  </a:moveTo>
                  <a:cubicBezTo>
                    <a:pt x="1358" y="724"/>
                    <a:pt x="1542" y="909"/>
                    <a:pt x="1542" y="1135"/>
                  </a:cubicBezTo>
                  <a:cubicBezTo>
                    <a:pt x="1542" y="1358"/>
                    <a:pt x="1358" y="1543"/>
                    <a:pt x="1132" y="1543"/>
                  </a:cubicBezTo>
                  <a:cubicBezTo>
                    <a:pt x="906" y="1543"/>
                    <a:pt x="721" y="1358"/>
                    <a:pt x="721" y="1135"/>
                  </a:cubicBezTo>
                  <a:cubicBezTo>
                    <a:pt x="721" y="909"/>
                    <a:pt x="906" y="724"/>
                    <a:pt x="1132" y="724"/>
                  </a:cubicBezTo>
                  <a:close/>
                  <a:moveTo>
                    <a:pt x="1132" y="1"/>
                  </a:moveTo>
                  <a:cubicBezTo>
                    <a:pt x="509" y="1"/>
                    <a:pt x="1" y="508"/>
                    <a:pt x="1" y="1135"/>
                  </a:cubicBezTo>
                  <a:cubicBezTo>
                    <a:pt x="1" y="1758"/>
                    <a:pt x="509" y="2266"/>
                    <a:pt x="1132" y="2266"/>
                  </a:cubicBezTo>
                  <a:cubicBezTo>
                    <a:pt x="1755" y="2266"/>
                    <a:pt x="2263" y="1758"/>
                    <a:pt x="2263" y="1135"/>
                  </a:cubicBezTo>
                  <a:cubicBezTo>
                    <a:pt x="2263" y="508"/>
                    <a:pt x="1755"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1873025" y="459550"/>
              <a:ext cx="19325" cy="18050"/>
            </a:xfrm>
            <a:custGeom>
              <a:avLst/>
              <a:gdLst/>
              <a:ahLst/>
              <a:cxnLst/>
              <a:rect l="l" t="t" r="r" b="b"/>
              <a:pathLst>
                <a:path w="773" h="722" extrusionOk="0">
                  <a:moveTo>
                    <a:pt x="0" y="1"/>
                  </a:moveTo>
                  <a:lnTo>
                    <a:pt x="0"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1892325" y="440250"/>
              <a:ext cx="19275" cy="18125"/>
            </a:xfrm>
            <a:custGeom>
              <a:avLst/>
              <a:gdLst/>
              <a:ahLst/>
              <a:cxnLst/>
              <a:rect l="l" t="t" r="r" b="b"/>
              <a:pathLst>
                <a:path w="771"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55"/>
          <p:cNvGrpSpPr/>
          <p:nvPr/>
        </p:nvGrpSpPr>
        <p:grpSpPr>
          <a:xfrm>
            <a:off x="4269238" y="1672600"/>
            <a:ext cx="615175" cy="442400"/>
            <a:chOff x="2576675" y="3097750"/>
            <a:chExt cx="615175" cy="442400"/>
          </a:xfrm>
        </p:grpSpPr>
        <p:sp>
          <p:nvSpPr>
            <p:cNvPr id="748" name="Google Shape;748;p55"/>
            <p:cNvSpPr/>
            <p:nvPr/>
          </p:nvSpPr>
          <p:spPr>
            <a:xfrm>
              <a:off x="2576675" y="3233150"/>
              <a:ext cx="172225" cy="172125"/>
            </a:xfrm>
            <a:custGeom>
              <a:avLst/>
              <a:gdLst/>
              <a:ahLst/>
              <a:cxnLst/>
              <a:rect l="l" t="t" r="r" b="b"/>
              <a:pathLst>
                <a:path w="6889" h="6885" extrusionOk="0">
                  <a:moveTo>
                    <a:pt x="3443" y="724"/>
                  </a:moveTo>
                  <a:cubicBezTo>
                    <a:pt x="4094" y="724"/>
                    <a:pt x="4623" y="1253"/>
                    <a:pt x="4623" y="1904"/>
                  </a:cubicBezTo>
                  <a:cubicBezTo>
                    <a:pt x="4623" y="2551"/>
                    <a:pt x="4094" y="3084"/>
                    <a:pt x="3443" y="3084"/>
                  </a:cubicBezTo>
                  <a:cubicBezTo>
                    <a:pt x="2792" y="3084"/>
                    <a:pt x="2263" y="2551"/>
                    <a:pt x="2263" y="1904"/>
                  </a:cubicBezTo>
                  <a:cubicBezTo>
                    <a:pt x="2263" y="1253"/>
                    <a:pt x="2792" y="724"/>
                    <a:pt x="3443" y="724"/>
                  </a:cubicBezTo>
                  <a:close/>
                  <a:moveTo>
                    <a:pt x="3443" y="0"/>
                  </a:moveTo>
                  <a:cubicBezTo>
                    <a:pt x="2395" y="0"/>
                    <a:pt x="1543" y="853"/>
                    <a:pt x="1543" y="1904"/>
                  </a:cubicBezTo>
                  <a:cubicBezTo>
                    <a:pt x="1543" y="2349"/>
                    <a:pt x="1696" y="2757"/>
                    <a:pt x="1953" y="3084"/>
                  </a:cubicBezTo>
                  <a:lnTo>
                    <a:pt x="1132" y="3084"/>
                  </a:lnTo>
                  <a:cubicBezTo>
                    <a:pt x="509" y="3084"/>
                    <a:pt x="1" y="3589"/>
                    <a:pt x="1" y="4215"/>
                  </a:cubicBezTo>
                  <a:lnTo>
                    <a:pt x="1" y="6885"/>
                  </a:lnTo>
                  <a:lnTo>
                    <a:pt x="2263" y="6885"/>
                  </a:lnTo>
                  <a:lnTo>
                    <a:pt x="2263" y="4598"/>
                  </a:lnTo>
                  <a:lnTo>
                    <a:pt x="1543" y="4598"/>
                  </a:lnTo>
                  <a:lnTo>
                    <a:pt x="1543" y="6164"/>
                  </a:lnTo>
                  <a:lnTo>
                    <a:pt x="724" y="6164"/>
                  </a:lnTo>
                  <a:lnTo>
                    <a:pt x="724" y="4215"/>
                  </a:lnTo>
                  <a:cubicBezTo>
                    <a:pt x="724" y="3989"/>
                    <a:pt x="906" y="3804"/>
                    <a:pt x="1132" y="3804"/>
                  </a:cubicBezTo>
                  <a:lnTo>
                    <a:pt x="5754" y="3804"/>
                  </a:lnTo>
                  <a:cubicBezTo>
                    <a:pt x="5980" y="3804"/>
                    <a:pt x="6165" y="3989"/>
                    <a:pt x="6165" y="4215"/>
                  </a:cubicBezTo>
                  <a:lnTo>
                    <a:pt x="6165" y="6164"/>
                  </a:lnTo>
                  <a:lnTo>
                    <a:pt x="5347" y="6164"/>
                  </a:lnTo>
                  <a:lnTo>
                    <a:pt x="5347" y="4598"/>
                  </a:lnTo>
                  <a:lnTo>
                    <a:pt x="4623" y="4598"/>
                  </a:lnTo>
                  <a:lnTo>
                    <a:pt x="4623" y="6164"/>
                  </a:lnTo>
                  <a:lnTo>
                    <a:pt x="3060" y="6164"/>
                  </a:lnTo>
                  <a:lnTo>
                    <a:pt x="3060" y="6885"/>
                  </a:lnTo>
                  <a:lnTo>
                    <a:pt x="6889" y="6885"/>
                  </a:lnTo>
                  <a:lnTo>
                    <a:pt x="6889" y="4215"/>
                  </a:lnTo>
                  <a:cubicBezTo>
                    <a:pt x="6889" y="3589"/>
                    <a:pt x="6380" y="3084"/>
                    <a:pt x="5754" y="3084"/>
                  </a:cubicBezTo>
                  <a:lnTo>
                    <a:pt x="4936" y="3084"/>
                  </a:lnTo>
                  <a:cubicBezTo>
                    <a:pt x="5193" y="2757"/>
                    <a:pt x="5347" y="2349"/>
                    <a:pt x="5347" y="1904"/>
                  </a:cubicBezTo>
                  <a:cubicBezTo>
                    <a:pt x="5347" y="853"/>
                    <a:pt x="4494"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2932375" y="3348675"/>
              <a:ext cx="19350" cy="18150"/>
            </a:xfrm>
            <a:custGeom>
              <a:avLst/>
              <a:gdLst/>
              <a:ahLst/>
              <a:cxnLst/>
              <a:rect l="l" t="t" r="r" b="b"/>
              <a:pathLst>
                <a:path w="774" h="726" extrusionOk="0">
                  <a:moveTo>
                    <a:pt x="1" y="1"/>
                  </a:moveTo>
                  <a:lnTo>
                    <a:pt x="1" y="725"/>
                  </a:lnTo>
                  <a:lnTo>
                    <a:pt x="774" y="725"/>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2865650" y="3233150"/>
              <a:ext cx="172125" cy="172125"/>
            </a:xfrm>
            <a:custGeom>
              <a:avLst/>
              <a:gdLst/>
              <a:ahLst/>
              <a:cxnLst/>
              <a:rect l="l" t="t" r="r" b="b"/>
              <a:pathLst>
                <a:path w="6885" h="6885" extrusionOk="0">
                  <a:moveTo>
                    <a:pt x="3443" y="724"/>
                  </a:moveTo>
                  <a:cubicBezTo>
                    <a:pt x="4093" y="724"/>
                    <a:pt x="4623" y="1253"/>
                    <a:pt x="4623" y="1904"/>
                  </a:cubicBezTo>
                  <a:cubicBezTo>
                    <a:pt x="4623" y="2551"/>
                    <a:pt x="4093" y="3084"/>
                    <a:pt x="3443" y="3084"/>
                  </a:cubicBezTo>
                  <a:cubicBezTo>
                    <a:pt x="2792" y="3084"/>
                    <a:pt x="2263" y="2551"/>
                    <a:pt x="2263" y="1904"/>
                  </a:cubicBezTo>
                  <a:cubicBezTo>
                    <a:pt x="2263" y="1253"/>
                    <a:pt x="2792" y="724"/>
                    <a:pt x="3443" y="724"/>
                  </a:cubicBezTo>
                  <a:close/>
                  <a:moveTo>
                    <a:pt x="5754" y="3804"/>
                  </a:moveTo>
                  <a:cubicBezTo>
                    <a:pt x="5980" y="3804"/>
                    <a:pt x="6164" y="3989"/>
                    <a:pt x="6164" y="4215"/>
                  </a:cubicBezTo>
                  <a:lnTo>
                    <a:pt x="6164" y="6164"/>
                  </a:lnTo>
                  <a:lnTo>
                    <a:pt x="5343" y="6164"/>
                  </a:lnTo>
                  <a:lnTo>
                    <a:pt x="5343" y="4598"/>
                  </a:lnTo>
                  <a:lnTo>
                    <a:pt x="4623" y="4598"/>
                  </a:lnTo>
                  <a:lnTo>
                    <a:pt x="4623" y="6164"/>
                  </a:lnTo>
                  <a:lnTo>
                    <a:pt x="2263" y="6164"/>
                  </a:lnTo>
                  <a:lnTo>
                    <a:pt x="2263" y="4598"/>
                  </a:lnTo>
                  <a:lnTo>
                    <a:pt x="1539" y="4598"/>
                  </a:lnTo>
                  <a:lnTo>
                    <a:pt x="1539" y="6164"/>
                  </a:lnTo>
                  <a:lnTo>
                    <a:pt x="721" y="6164"/>
                  </a:lnTo>
                  <a:lnTo>
                    <a:pt x="721" y="4215"/>
                  </a:lnTo>
                  <a:cubicBezTo>
                    <a:pt x="721" y="3989"/>
                    <a:pt x="906" y="3804"/>
                    <a:pt x="1131" y="3804"/>
                  </a:cubicBezTo>
                  <a:close/>
                  <a:moveTo>
                    <a:pt x="3443" y="0"/>
                  </a:moveTo>
                  <a:cubicBezTo>
                    <a:pt x="2395" y="0"/>
                    <a:pt x="1539" y="853"/>
                    <a:pt x="1539" y="1904"/>
                  </a:cubicBezTo>
                  <a:cubicBezTo>
                    <a:pt x="1539" y="2349"/>
                    <a:pt x="1695" y="2757"/>
                    <a:pt x="1953" y="3084"/>
                  </a:cubicBezTo>
                  <a:lnTo>
                    <a:pt x="1131" y="3084"/>
                  </a:lnTo>
                  <a:cubicBezTo>
                    <a:pt x="505" y="3084"/>
                    <a:pt x="0" y="3589"/>
                    <a:pt x="0" y="4215"/>
                  </a:cubicBezTo>
                  <a:lnTo>
                    <a:pt x="0" y="6885"/>
                  </a:lnTo>
                  <a:lnTo>
                    <a:pt x="6885" y="6885"/>
                  </a:lnTo>
                  <a:lnTo>
                    <a:pt x="6885" y="4215"/>
                  </a:lnTo>
                  <a:cubicBezTo>
                    <a:pt x="6885" y="3589"/>
                    <a:pt x="6377" y="3084"/>
                    <a:pt x="5754" y="3084"/>
                  </a:cubicBezTo>
                  <a:lnTo>
                    <a:pt x="4932" y="3084"/>
                  </a:lnTo>
                  <a:cubicBezTo>
                    <a:pt x="5190" y="2757"/>
                    <a:pt x="5343" y="2349"/>
                    <a:pt x="5343" y="1904"/>
                  </a:cubicBezTo>
                  <a:cubicBezTo>
                    <a:pt x="5343" y="853"/>
                    <a:pt x="4490"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3019725" y="3368000"/>
              <a:ext cx="172125" cy="172150"/>
            </a:xfrm>
            <a:custGeom>
              <a:avLst/>
              <a:gdLst/>
              <a:ahLst/>
              <a:cxnLst/>
              <a:rect l="l" t="t" r="r" b="b"/>
              <a:pathLst>
                <a:path w="6885" h="6886" extrusionOk="0">
                  <a:moveTo>
                    <a:pt x="3442" y="721"/>
                  </a:moveTo>
                  <a:cubicBezTo>
                    <a:pt x="4093" y="721"/>
                    <a:pt x="4623" y="1250"/>
                    <a:pt x="4623" y="1901"/>
                  </a:cubicBezTo>
                  <a:cubicBezTo>
                    <a:pt x="4623" y="2552"/>
                    <a:pt x="4093" y="3081"/>
                    <a:pt x="3442" y="3081"/>
                  </a:cubicBezTo>
                  <a:cubicBezTo>
                    <a:pt x="2792" y="3081"/>
                    <a:pt x="2263" y="2552"/>
                    <a:pt x="2263" y="1901"/>
                  </a:cubicBezTo>
                  <a:cubicBezTo>
                    <a:pt x="2263" y="1250"/>
                    <a:pt x="2792" y="721"/>
                    <a:pt x="3442" y="721"/>
                  </a:cubicBezTo>
                  <a:close/>
                  <a:moveTo>
                    <a:pt x="5754" y="3805"/>
                  </a:moveTo>
                  <a:cubicBezTo>
                    <a:pt x="5980" y="3805"/>
                    <a:pt x="6161" y="3986"/>
                    <a:pt x="6161" y="4212"/>
                  </a:cubicBezTo>
                  <a:lnTo>
                    <a:pt x="6161" y="6164"/>
                  </a:lnTo>
                  <a:lnTo>
                    <a:pt x="5343" y="6164"/>
                  </a:lnTo>
                  <a:lnTo>
                    <a:pt x="5343" y="4598"/>
                  </a:lnTo>
                  <a:lnTo>
                    <a:pt x="4623" y="4598"/>
                  </a:lnTo>
                  <a:lnTo>
                    <a:pt x="4623" y="6164"/>
                  </a:lnTo>
                  <a:lnTo>
                    <a:pt x="2263" y="6164"/>
                  </a:lnTo>
                  <a:lnTo>
                    <a:pt x="2263" y="4598"/>
                  </a:lnTo>
                  <a:lnTo>
                    <a:pt x="1540" y="4598"/>
                  </a:lnTo>
                  <a:lnTo>
                    <a:pt x="1540" y="6164"/>
                  </a:lnTo>
                  <a:lnTo>
                    <a:pt x="722" y="6164"/>
                  </a:lnTo>
                  <a:lnTo>
                    <a:pt x="722" y="4212"/>
                  </a:lnTo>
                  <a:cubicBezTo>
                    <a:pt x="722" y="3986"/>
                    <a:pt x="906" y="3805"/>
                    <a:pt x="1133" y="3805"/>
                  </a:cubicBezTo>
                  <a:close/>
                  <a:moveTo>
                    <a:pt x="3442" y="1"/>
                  </a:moveTo>
                  <a:cubicBezTo>
                    <a:pt x="2392" y="1"/>
                    <a:pt x="1540" y="853"/>
                    <a:pt x="1540" y="1901"/>
                  </a:cubicBezTo>
                  <a:cubicBezTo>
                    <a:pt x="1540" y="2347"/>
                    <a:pt x="1697" y="2757"/>
                    <a:pt x="1953" y="3081"/>
                  </a:cubicBezTo>
                  <a:lnTo>
                    <a:pt x="1133" y="3081"/>
                  </a:lnTo>
                  <a:cubicBezTo>
                    <a:pt x="506" y="3081"/>
                    <a:pt x="1" y="3589"/>
                    <a:pt x="1" y="4212"/>
                  </a:cubicBezTo>
                  <a:lnTo>
                    <a:pt x="1" y="6885"/>
                  </a:lnTo>
                  <a:lnTo>
                    <a:pt x="6885" y="6885"/>
                  </a:lnTo>
                  <a:lnTo>
                    <a:pt x="6885" y="4212"/>
                  </a:lnTo>
                  <a:cubicBezTo>
                    <a:pt x="6885" y="3589"/>
                    <a:pt x="6377" y="3081"/>
                    <a:pt x="5754" y="3081"/>
                  </a:cubicBezTo>
                  <a:lnTo>
                    <a:pt x="4933" y="3081"/>
                  </a:lnTo>
                  <a:cubicBezTo>
                    <a:pt x="5190" y="2757"/>
                    <a:pt x="5343" y="2347"/>
                    <a:pt x="5343" y="1901"/>
                  </a:cubicBezTo>
                  <a:cubicBezTo>
                    <a:pt x="5343" y="853"/>
                    <a:pt x="4490"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019725" y="3098350"/>
              <a:ext cx="172125" cy="172125"/>
            </a:xfrm>
            <a:custGeom>
              <a:avLst/>
              <a:gdLst/>
              <a:ahLst/>
              <a:cxnLst/>
              <a:rect l="l" t="t" r="r" b="b"/>
              <a:pathLst>
                <a:path w="6885" h="6885" extrusionOk="0">
                  <a:moveTo>
                    <a:pt x="3442" y="721"/>
                  </a:moveTo>
                  <a:cubicBezTo>
                    <a:pt x="4093" y="721"/>
                    <a:pt x="4623" y="1251"/>
                    <a:pt x="4623" y="1901"/>
                  </a:cubicBezTo>
                  <a:cubicBezTo>
                    <a:pt x="4623" y="2552"/>
                    <a:pt x="4093" y="3081"/>
                    <a:pt x="3442" y="3081"/>
                  </a:cubicBezTo>
                  <a:cubicBezTo>
                    <a:pt x="2792" y="3081"/>
                    <a:pt x="2263" y="2552"/>
                    <a:pt x="2263" y="1901"/>
                  </a:cubicBezTo>
                  <a:cubicBezTo>
                    <a:pt x="2263" y="1251"/>
                    <a:pt x="2792" y="721"/>
                    <a:pt x="3442" y="721"/>
                  </a:cubicBezTo>
                  <a:close/>
                  <a:moveTo>
                    <a:pt x="3442" y="1"/>
                  </a:moveTo>
                  <a:cubicBezTo>
                    <a:pt x="2392" y="1"/>
                    <a:pt x="1540" y="854"/>
                    <a:pt x="1540" y="1901"/>
                  </a:cubicBezTo>
                  <a:cubicBezTo>
                    <a:pt x="1540" y="2347"/>
                    <a:pt x="1697" y="2758"/>
                    <a:pt x="1953" y="3081"/>
                  </a:cubicBezTo>
                  <a:lnTo>
                    <a:pt x="1133" y="3081"/>
                  </a:lnTo>
                  <a:cubicBezTo>
                    <a:pt x="506" y="3081"/>
                    <a:pt x="1" y="3589"/>
                    <a:pt x="1" y="4212"/>
                  </a:cubicBezTo>
                  <a:lnTo>
                    <a:pt x="1" y="6885"/>
                  </a:lnTo>
                  <a:lnTo>
                    <a:pt x="3826" y="6885"/>
                  </a:lnTo>
                  <a:lnTo>
                    <a:pt x="3826" y="6161"/>
                  </a:lnTo>
                  <a:lnTo>
                    <a:pt x="2263" y="6161"/>
                  </a:lnTo>
                  <a:lnTo>
                    <a:pt x="2263" y="4599"/>
                  </a:lnTo>
                  <a:lnTo>
                    <a:pt x="1540" y="4599"/>
                  </a:lnTo>
                  <a:lnTo>
                    <a:pt x="1540" y="6161"/>
                  </a:lnTo>
                  <a:lnTo>
                    <a:pt x="722" y="6161"/>
                  </a:lnTo>
                  <a:lnTo>
                    <a:pt x="722" y="4212"/>
                  </a:lnTo>
                  <a:cubicBezTo>
                    <a:pt x="722" y="3986"/>
                    <a:pt x="906" y="3802"/>
                    <a:pt x="1133" y="3802"/>
                  </a:cubicBezTo>
                  <a:lnTo>
                    <a:pt x="5754" y="3802"/>
                  </a:lnTo>
                  <a:cubicBezTo>
                    <a:pt x="5980" y="3802"/>
                    <a:pt x="6161" y="3986"/>
                    <a:pt x="6161" y="4212"/>
                  </a:cubicBezTo>
                  <a:lnTo>
                    <a:pt x="6161" y="6161"/>
                  </a:lnTo>
                  <a:lnTo>
                    <a:pt x="5343" y="6161"/>
                  </a:lnTo>
                  <a:lnTo>
                    <a:pt x="5343" y="4599"/>
                  </a:lnTo>
                  <a:lnTo>
                    <a:pt x="4623" y="4599"/>
                  </a:lnTo>
                  <a:lnTo>
                    <a:pt x="4623" y="6885"/>
                  </a:lnTo>
                  <a:lnTo>
                    <a:pt x="6885" y="6885"/>
                  </a:lnTo>
                  <a:lnTo>
                    <a:pt x="6885" y="4212"/>
                  </a:lnTo>
                  <a:cubicBezTo>
                    <a:pt x="6885" y="3589"/>
                    <a:pt x="6377" y="3081"/>
                    <a:pt x="5754" y="3081"/>
                  </a:cubicBezTo>
                  <a:lnTo>
                    <a:pt x="4933" y="3081"/>
                  </a:lnTo>
                  <a:cubicBezTo>
                    <a:pt x="5190" y="2758"/>
                    <a:pt x="5343" y="2347"/>
                    <a:pt x="5343" y="1901"/>
                  </a:cubicBezTo>
                  <a:cubicBezTo>
                    <a:pt x="5343" y="854"/>
                    <a:pt x="4490"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2730175" y="3271700"/>
              <a:ext cx="19350" cy="18025"/>
            </a:xfrm>
            <a:custGeom>
              <a:avLst/>
              <a:gdLst/>
              <a:ahLst/>
              <a:cxnLst/>
              <a:rect l="l" t="t" r="r" b="b"/>
              <a:pathLst>
                <a:path w="774" h="721" extrusionOk="0">
                  <a:moveTo>
                    <a:pt x="0" y="0"/>
                  </a:moveTo>
                  <a:lnTo>
                    <a:pt x="0"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768725" y="3290925"/>
              <a:ext cx="19225" cy="18100"/>
            </a:xfrm>
            <a:custGeom>
              <a:avLst/>
              <a:gdLst/>
              <a:ahLst/>
              <a:cxnLst/>
              <a:rect l="l" t="t" r="r" b="b"/>
              <a:pathLst>
                <a:path w="769" h="724" extrusionOk="0">
                  <a:moveTo>
                    <a:pt x="0" y="0"/>
                  </a:moveTo>
                  <a:lnTo>
                    <a:pt x="0" y="724"/>
                  </a:lnTo>
                  <a:lnTo>
                    <a:pt x="769" y="724"/>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2768725" y="3252375"/>
              <a:ext cx="19225" cy="18100"/>
            </a:xfrm>
            <a:custGeom>
              <a:avLst/>
              <a:gdLst/>
              <a:ahLst/>
              <a:cxnLst/>
              <a:rect l="l" t="t" r="r" b="b"/>
              <a:pathLst>
                <a:path w="769" h="724" extrusionOk="0">
                  <a:moveTo>
                    <a:pt x="0" y="0"/>
                  </a:moveTo>
                  <a:lnTo>
                    <a:pt x="0" y="724"/>
                  </a:lnTo>
                  <a:lnTo>
                    <a:pt x="769" y="724"/>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2807250" y="3233150"/>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2807250" y="3271700"/>
              <a:ext cx="19250" cy="18025"/>
            </a:xfrm>
            <a:custGeom>
              <a:avLst/>
              <a:gdLst/>
              <a:ahLst/>
              <a:cxnLst/>
              <a:rect l="l" t="t" r="r" b="b"/>
              <a:pathLst>
                <a:path w="770"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807250" y="3310250"/>
              <a:ext cx="19250" cy="18025"/>
            </a:xfrm>
            <a:custGeom>
              <a:avLst/>
              <a:gdLst/>
              <a:ahLst/>
              <a:cxnLst/>
              <a:rect l="l" t="t" r="r" b="b"/>
              <a:pathLst>
                <a:path w="770"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2884275" y="3425175"/>
              <a:ext cx="96325" cy="96350"/>
            </a:xfrm>
            <a:custGeom>
              <a:avLst/>
              <a:gdLst/>
              <a:ahLst/>
              <a:cxnLst/>
              <a:rect l="l" t="t" r="r" b="b"/>
              <a:pathLst>
                <a:path w="3853" h="3854" extrusionOk="0">
                  <a:moveTo>
                    <a:pt x="1925" y="1518"/>
                  </a:moveTo>
                  <a:cubicBezTo>
                    <a:pt x="2151" y="1518"/>
                    <a:pt x="2336" y="1699"/>
                    <a:pt x="2336" y="1925"/>
                  </a:cubicBezTo>
                  <a:cubicBezTo>
                    <a:pt x="2336" y="2152"/>
                    <a:pt x="2151" y="2336"/>
                    <a:pt x="1925" y="2336"/>
                  </a:cubicBezTo>
                  <a:cubicBezTo>
                    <a:pt x="1702" y="2336"/>
                    <a:pt x="1518" y="2152"/>
                    <a:pt x="1518" y="1925"/>
                  </a:cubicBezTo>
                  <a:cubicBezTo>
                    <a:pt x="1518" y="1699"/>
                    <a:pt x="1702" y="1518"/>
                    <a:pt x="1925" y="1518"/>
                  </a:cubicBezTo>
                  <a:close/>
                  <a:moveTo>
                    <a:pt x="1567" y="1"/>
                  </a:moveTo>
                  <a:lnTo>
                    <a:pt x="1567" y="854"/>
                  </a:lnTo>
                  <a:cubicBezTo>
                    <a:pt x="1518" y="870"/>
                    <a:pt x="1469" y="888"/>
                    <a:pt x="1424" y="912"/>
                  </a:cubicBezTo>
                  <a:lnTo>
                    <a:pt x="821" y="306"/>
                  </a:lnTo>
                  <a:lnTo>
                    <a:pt x="310" y="818"/>
                  </a:lnTo>
                  <a:lnTo>
                    <a:pt x="912" y="1424"/>
                  </a:lnTo>
                  <a:cubicBezTo>
                    <a:pt x="892" y="1469"/>
                    <a:pt x="871" y="1514"/>
                    <a:pt x="853" y="1564"/>
                  </a:cubicBezTo>
                  <a:lnTo>
                    <a:pt x="0" y="1564"/>
                  </a:lnTo>
                  <a:lnTo>
                    <a:pt x="0" y="2287"/>
                  </a:lnTo>
                  <a:lnTo>
                    <a:pt x="853" y="2287"/>
                  </a:lnTo>
                  <a:cubicBezTo>
                    <a:pt x="871" y="2336"/>
                    <a:pt x="892" y="2385"/>
                    <a:pt x="912" y="2430"/>
                  </a:cubicBezTo>
                  <a:lnTo>
                    <a:pt x="310" y="3032"/>
                  </a:lnTo>
                  <a:lnTo>
                    <a:pt x="821" y="3543"/>
                  </a:lnTo>
                  <a:lnTo>
                    <a:pt x="1424" y="2938"/>
                  </a:lnTo>
                  <a:cubicBezTo>
                    <a:pt x="1469" y="2963"/>
                    <a:pt x="1518" y="2979"/>
                    <a:pt x="1567" y="2997"/>
                  </a:cubicBezTo>
                  <a:lnTo>
                    <a:pt x="1567" y="3853"/>
                  </a:lnTo>
                  <a:lnTo>
                    <a:pt x="2287" y="3853"/>
                  </a:lnTo>
                  <a:lnTo>
                    <a:pt x="2287" y="2997"/>
                  </a:lnTo>
                  <a:cubicBezTo>
                    <a:pt x="2336" y="2979"/>
                    <a:pt x="2384" y="2963"/>
                    <a:pt x="2429" y="2938"/>
                  </a:cubicBezTo>
                  <a:lnTo>
                    <a:pt x="3032" y="3543"/>
                  </a:lnTo>
                  <a:lnTo>
                    <a:pt x="3544" y="3032"/>
                  </a:lnTo>
                  <a:lnTo>
                    <a:pt x="2941" y="2430"/>
                  </a:lnTo>
                  <a:cubicBezTo>
                    <a:pt x="2962" y="2385"/>
                    <a:pt x="2983" y="2336"/>
                    <a:pt x="3001" y="2287"/>
                  </a:cubicBezTo>
                  <a:lnTo>
                    <a:pt x="3853" y="2287"/>
                  </a:lnTo>
                  <a:lnTo>
                    <a:pt x="3853" y="1564"/>
                  </a:lnTo>
                  <a:lnTo>
                    <a:pt x="3001" y="1564"/>
                  </a:lnTo>
                  <a:cubicBezTo>
                    <a:pt x="2983" y="1514"/>
                    <a:pt x="2962" y="1469"/>
                    <a:pt x="2941" y="1424"/>
                  </a:cubicBezTo>
                  <a:lnTo>
                    <a:pt x="3544" y="818"/>
                  </a:lnTo>
                  <a:lnTo>
                    <a:pt x="3032" y="306"/>
                  </a:lnTo>
                  <a:lnTo>
                    <a:pt x="2429" y="912"/>
                  </a:lnTo>
                  <a:cubicBezTo>
                    <a:pt x="2384" y="888"/>
                    <a:pt x="2336" y="870"/>
                    <a:pt x="2287" y="854"/>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2922825" y="3097750"/>
              <a:ext cx="96325" cy="96250"/>
            </a:xfrm>
            <a:custGeom>
              <a:avLst/>
              <a:gdLst/>
              <a:ahLst/>
              <a:cxnLst/>
              <a:rect l="l" t="t" r="r" b="b"/>
              <a:pathLst>
                <a:path w="3853" h="3850" extrusionOk="0">
                  <a:moveTo>
                    <a:pt x="1925" y="1514"/>
                  </a:moveTo>
                  <a:cubicBezTo>
                    <a:pt x="2151" y="1514"/>
                    <a:pt x="2336" y="1699"/>
                    <a:pt x="2336" y="1925"/>
                  </a:cubicBezTo>
                  <a:cubicBezTo>
                    <a:pt x="2336" y="2152"/>
                    <a:pt x="2151" y="2335"/>
                    <a:pt x="1925" y="2335"/>
                  </a:cubicBezTo>
                  <a:cubicBezTo>
                    <a:pt x="1698" y="2335"/>
                    <a:pt x="1517" y="2152"/>
                    <a:pt x="1517" y="1925"/>
                  </a:cubicBezTo>
                  <a:cubicBezTo>
                    <a:pt x="1517" y="1699"/>
                    <a:pt x="1698" y="1514"/>
                    <a:pt x="1925" y="1514"/>
                  </a:cubicBezTo>
                  <a:close/>
                  <a:moveTo>
                    <a:pt x="1563" y="1"/>
                  </a:moveTo>
                  <a:lnTo>
                    <a:pt x="1563" y="853"/>
                  </a:lnTo>
                  <a:cubicBezTo>
                    <a:pt x="1514" y="870"/>
                    <a:pt x="1469" y="888"/>
                    <a:pt x="1424" y="912"/>
                  </a:cubicBezTo>
                  <a:lnTo>
                    <a:pt x="818" y="306"/>
                  </a:lnTo>
                  <a:lnTo>
                    <a:pt x="310" y="819"/>
                  </a:lnTo>
                  <a:lnTo>
                    <a:pt x="912" y="1424"/>
                  </a:lnTo>
                  <a:cubicBezTo>
                    <a:pt x="891" y="1469"/>
                    <a:pt x="870" y="1514"/>
                    <a:pt x="853" y="1563"/>
                  </a:cubicBezTo>
                  <a:lnTo>
                    <a:pt x="0" y="1563"/>
                  </a:lnTo>
                  <a:lnTo>
                    <a:pt x="0" y="2287"/>
                  </a:lnTo>
                  <a:lnTo>
                    <a:pt x="853" y="2287"/>
                  </a:lnTo>
                  <a:cubicBezTo>
                    <a:pt x="870" y="2335"/>
                    <a:pt x="891" y="2381"/>
                    <a:pt x="912" y="2426"/>
                  </a:cubicBezTo>
                  <a:lnTo>
                    <a:pt x="310" y="3032"/>
                  </a:lnTo>
                  <a:lnTo>
                    <a:pt x="818" y="3543"/>
                  </a:lnTo>
                  <a:lnTo>
                    <a:pt x="1424" y="2938"/>
                  </a:lnTo>
                  <a:cubicBezTo>
                    <a:pt x="1469" y="2962"/>
                    <a:pt x="1514" y="2979"/>
                    <a:pt x="1563" y="2997"/>
                  </a:cubicBezTo>
                  <a:lnTo>
                    <a:pt x="1563" y="3850"/>
                  </a:lnTo>
                  <a:lnTo>
                    <a:pt x="2287" y="3850"/>
                  </a:lnTo>
                  <a:lnTo>
                    <a:pt x="2287" y="2997"/>
                  </a:lnTo>
                  <a:cubicBezTo>
                    <a:pt x="2336" y="2979"/>
                    <a:pt x="2384" y="2962"/>
                    <a:pt x="2429" y="2938"/>
                  </a:cubicBezTo>
                  <a:lnTo>
                    <a:pt x="3032" y="3543"/>
                  </a:lnTo>
                  <a:lnTo>
                    <a:pt x="3543" y="3032"/>
                  </a:lnTo>
                  <a:lnTo>
                    <a:pt x="2937" y="2426"/>
                  </a:lnTo>
                  <a:cubicBezTo>
                    <a:pt x="2962" y="2381"/>
                    <a:pt x="2983" y="2335"/>
                    <a:pt x="2997" y="2287"/>
                  </a:cubicBezTo>
                  <a:lnTo>
                    <a:pt x="3853" y="2287"/>
                  </a:lnTo>
                  <a:lnTo>
                    <a:pt x="3853" y="1563"/>
                  </a:lnTo>
                  <a:lnTo>
                    <a:pt x="2997" y="1563"/>
                  </a:lnTo>
                  <a:cubicBezTo>
                    <a:pt x="2983" y="1514"/>
                    <a:pt x="2962" y="1469"/>
                    <a:pt x="2937" y="1424"/>
                  </a:cubicBezTo>
                  <a:lnTo>
                    <a:pt x="3543" y="819"/>
                  </a:lnTo>
                  <a:lnTo>
                    <a:pt x="3032" y="306"/>
                  </a:lnTo>
                  <a:lnTo>
                    <a:pt x="2429" y="912"/>
                  </a:lnTo>
                  <a:cubicBezTo>
                    <a:pt x="2384" y="888"/>
                    <a:pt x="2336" y="870"/>
                    <a:pt x="2287" y="853"/>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2643500" y="3348675"/>
              <a:ext cx="19275" cy="18150"/>
            </a:xfrm>
            <a:custGeom>
              <a:avLst/>
              <a:gdLst/>
              <a:ahLst/>
              <a:cxnLst/>
              <a:rect l="l" t="t" r="r" b="b"/>
              <a:pathLst>
                <a:path w="771"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3086450" y="3483575"/>
              <a:ext cx="19350" cy="18025"/>
            </a:xfrm>
            <a:custGeom>
              <a:avLst/>
              <a:gdLst/>
              <a:ahLst/>
              <a:cxnLst/>
              <a:rect l="l" t="t" r="r" b="b"/>
              <a:pathLst>
                <a:path w="774" h="721" extrusionOk="0">
                  <a:moveTo>
                    <a:pt x="1" y="0"/>
                  </a:moveTo>
                  <a:lnTo>
                    <a:pt x="1"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3086450" y="3213900"/>
              <a:ext cx="19350" cy="18050"/>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55"/>
          <p:cNvGrpSpPr/>
          <p:nvPr/>
        </p:nvGrpSpPr>
        <p:grpSpPr>
          <a:xfrm>
            <a:off x="1489188" y="3229000"/>
            <a:ext cx="615725" cy="558650"/>
            <a:chOff x="3501250" y="266300"/>
            <a:chExt cx="615725" cy="558650"/>
          </a:xfrm>
        </p:grpSpPr>
        <p:sp>
          <p:nvSpPr>
            <p:cNvPr id="765" name="Google Shape;765;p55"/>
            <p:cNvSpPr/>
            <p:nvPr/>
          </p:nvSpPr>
          <p:spPr>
            <a:xfrm>
              <a:off x="3645075" y="382475"/>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3683625" y="382475"/>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3722100" y="382475"/>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3501250" y="343925"/>
              <a:ext cx="326250" cy="413600"/>
            </a:xfrm>
            <a:custGeom>
              <a:avLst/>
              <a:gdLst/>
              <a:ahLst/>
              <a:cxnLst/>
              <a:rect l="l" t="t" r="r" b="b"/>
              <a:pathLst>
                <a:path w="13050" h="16544" extrusionOk="0">
                  <a:moveTo>
                    <a:pt x="10786" y="3805"/>
                  </a:moveTo>
                  <a:lnTo>
                    <a:pt x="10786" y="6676"/>
                  </a:lnTo>
                  <a:lnTo>
                    <a:pt x="12325" y="8218"/>
                  </a:lnTo>
                  <a:lnTo>
                    <a:pt x="12325" y="8476"/>
                  </a:lnTo>
                  <a:lnTo>
                    <a:pt x="10786" y="8476"/>
                  </a:lnTo>
                  <a:lnTo>
                    <a:pt x="10786" y="9248"/>
                  </a:lnTo>
                  <a:lnTo>
                    <a:pt x="7146" y="9248"/>
                  </a:lnTo>
                  <a:lnTo>
                    <a:pt x="6140" y="10254"/>
                  </a:lnTo>
                  <a:lnTo>
                    <a:pt x="3418" y="7532"/>
                  </a:lnTo>
                  <a:lnTo>
                    <a:pt x="3418" y="6502"/>
                  </a:lnTo>
                  <a:lnTo>
                    <a:pt x="4960" y="6502"/>
                  </a:lnTo>
                  <a:lnTo>
                    <a:pt x="4960" y="3805"/>
                  </a:lnTo>
                  <a:close/>
                  <a:moveTo>
                    <a:pt x="10786" y="9968"/>
                  </a:moveTo>
                  <a:lnTo>
                    <a:pt x="10786" y="11173"/>
                  </a:lnTo>
                  <a:lnTo>
                    <a:pt x="6499" y="11173"/>
                  </a:lnTo>
                  <a:lnTo>
                    <a:pt x="6499" y="10915"/>
                  </a:lnTo>
                  <a:lnTo>
                    <a:pt x="7445" y="9968"/>
                  </a:lnTo>
                  <a:close/>
                  <a:moveTo>
                    <a:pt x="4574" y="9711"/>
                  </a:moveTo>
                  <a:lnTo>
                    <a:pt x="5778" y="10915"/>
                  </a:lnTo>
                  <a:lnTo>
                    <a:pt x="5778" y="12328"/>
                  </a:lnTo>
                  <a:lnTo>
                    <a:pt x="3418" y="12328"/>
                  </a:lnTo>
                  <a:lnTo>
                    <a:pt x="3418" y="12071"/>
                  </a:lnTo>
                  <a:lnTo>
                    <a:pt x="4574" y="10915"/>
                  </a:lnTo>
                  <a:lnTo>
                    <a:pt x="4574" y="9711"/>
                  </a:lnTo>
                  <a:close/>
                  <a:moveTo>
                    <a:pt x="10786" y="11896"/>
                  </a:moveTo>
                  <a:lnTo>
                    <a:pt x="10786" y="12690"/>
                  </a:lnTo>
                  <a:cubicBezTo>
                    <a:pt x="10786" y="13407"/>
                    <a:pt x="10171" y="13870"/>
                    <a:pt x="9220" y="13870"/>
                  </a:cubicBezTo>
                  <a:lnTo>
                    <a:pt x="6499" y="13870"/>
                  </a:lnTo>
                  <a:lnTo>
                    <a:pt x="6499" y="11896"/>
                  </a:lnTo>
                  <a:close/>
                  <a:moveTo>
                    <a:pt x="3443" y="1"/>
                  </a:moveTo>
                  <a:cubicBezTo>
                    <a:pt x="1543" y="1"/>
                    <a:pt x="1" y="1546"/>
                    <a:pt x="1" y="3446"/>
                  </a:cubicBezTo>
                  <a:lnTo>
                    <a:pt x="1" y="5371"/>
                  </a:lnTo>
                  <a:lnTo>
                    <a:pt x="721" y="5371"/>
                  </a:lnTo>
                  <a:lnTo>
                    <a:pt x="721" y="3446"/>
                  </a:lnTo>
                  <a:cubicBezTo>
                    <a:pt x="721" y="1946"/>
                    <a:pt x="1943" y="724"/>
                    <a:pt x="3443" y="724"/>
                  </a:cubicBezTo>
                  <a:lnTo>
                    <a:pt x="12325" y="724"/>
                  </a:lnTo>
                  <a:lnTo>
                    <a:pt x="12325" y="1755"/>
                  </a:lnTo>
                  <a:lnTo>
                    <a:pt x="10998" y="3084"/>
                  </a:lnTo>
                  <a:lnTo>
                    <a:pt x="4237" y="3084"/>
                  </a:lnTo>
                  <a:lnTo>
                    <a:pt x="4237" y="5782"/>
                  </a:lnTo>
                  <a:lnTo>
                    <a:pt x="2695" y="5782"/>
                  </a:lnTo>
                  <a:lnTo>
                    <a:pt x="2695" y="7832"/>
                  </a:lnTo>
                  <a:lnTo>
                    <a:pt x="3850" y="8987"/>
                  </a:lnTo>
                  <a:lnTo>
                    <a:pt x="3850" y="10616"/>
                  </a:lnTo>
                  <a:lnTo>
                    <a:pt x="3056" y="11409"/>
                  </a:lnTo>
                  <a:lnTo>
                    <a:pt x="721" y="9074"/>
                  </a:lnTo>
                  <a:lnTo>
                    <a:pt x="721" y="6140"/>
                  </a:lnTo>
                  <a:lnTo>
                    <a:pt x="1" y="6140"/>
                  </a:lnTo>
                  <a:lnTo>
                    <a:pt x="1" y="9374"/>
                  </a:lnTo>
                  <a:lnTo>
                    <a:pt x="2695" y="12071"/>
                  </a:lnTo>
                  <a:lnTo>
                    <a:pt x="2695" y="16543"/>
                  </a:lnTo>
                  <a:lnTo>
                    <a:pt x="3418" y="16543"/>
                  </a:lnTo>
                  <a:lnTo>
                    <a:pt x="3418" y="13052"/>
                  </a:lnTo>
                  <a:lnTo>
                    <a:pt x="5778" y="13052"/>
                  </a:lnTo>
                  <a:lnTo>
                    <a:pt x="5778" y="13870"/>
                  </a:lnTo>
                  <a:lnTo>
                    <a:pt x="4984" y="13870"/>
                  </a:lnTo>
                  <a:lnTo>
                    <a:pt x="4984" y="14594"/>
                  </a:lnTo>
                  <a:lnTo>
                    <a:pt x="6547" y="14594"/>
                  </a:lnTo>
                  <a:lnTo>
                    <a:pt x="6547" y="16543"/>
                  </a:lnTo>
                  <a:lnTo>
                    <a:pt x="7271" y="16543"/>
                  </a:lnTo>
                  <a:lnTo>
                    <a:pt x="7271" y="14594"/>
                  </a:lnTo>
                  <a:lnTo>
                    <a:pt x="9220" y="14594"/>
                  </a:lnTo>
                  <a:cubicBezTo>
                    <a:pt x="10567" y="14594"/>
                    <a:pt x="11507" y="13811"/>
                    <a:pt x="11507" y="12690"/>
                  </a:cubicBezTo>
                  <a:lnTo>
                    <a:pt x="11507" y="9199"/>
                  </a:lnTo>
                  <a:lnTo>
                    <a:pt x="13049" y="9199"/>
                  </a:lnTo>
                  <a:lnTo>
                    <a:pt x="13049" y="7919"/>
                  </a:lnTo>
                  <a:lnTo>
                    <a:pt x="11507" y="6377"/>
                  </a:lnTo>
                  <a:lnTo>
                    <a:pt x="11507" y="3596"/>
                  </a:lnTo>
                  <a:lnTo>
                    <a:pt x="13049" y="2054"/>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3673975" y="498025"/>
              <a:ext cx="57800" cy="18125"/>
            </a:xfrm>
            <a:custGeom>
              <a:avLst/>
              <a:gdLst/>
              <a:ahLst/>
              <a:cxnLst/>
              <a:rect l="l" t="t" r="r" b="b"/>
              <a:pathLst>
                <a:path w="2312" h="725" extrusionOk="0">
                  <a:moveTo>
                    <a:pt x="1" y="0"/>
                  </a:moveTo>
                  <a:lnTo>
                    <a:pt x="1" y="725"/>
                  </a:lnTo>
                  <a:lnTo>
                    <a:pt x="2311" y="725"/>
                  </a:lnTo>
                  <a:lnTo>
                    <a:pt x="2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3905075" y="266300"/>
              <a:ext cx="154100" cy="154125"/>
            </a:xfrm>
            <a:custGeom>
              <a:avLst/>
              <a:gdLst/>
              <a:ahLst/>
              <a:cxnLst/>
              <a:rect l="l" t="t" r="r" b="b"/>
              <a:pathLst>
                <a:path w="6164" h="6165" extrusionOk="0">
                  <a:moveTo>
                    <a:pt x="3084" y="1904"/>
                  </a:moveTo>
                  <a:cubicBezTo>
                    <a:pt x="3735" y="1904"/>
                    <a:pt x="4264" y="2434"/>
                    <a:pt x="4264" y="3085"/>
                  </a:cubicBezTo>
                  <a:cubicBezTo>
                    <a:pt x="4264" y="3732"/>
                    <a:pt x="3735" y="4264"/>
                    <a:pt x="3084" y="4264"/>
                  </a:cubicBezTo>
                  <a:cubicBezTo>
                    <a:pt x="2433" y="4264"/>
                    <a:pt x="1904" y="3732"/>
                    <a:pt x="1904" y="3085"/>
                  </a:cubicBezTo>
                  <a:cubicBezTo>
                    <a:pt x="1904" y="2434"/>
                    <a:pt x="2433" y="1904"/>
                    <a:pt x="3084" y="1904"/>
                  </a:cubicBezTo>
                  <a:close/>
                  <a:moveTo>
                    <a:pt x="2722" y="1"/>
                  </a:moveTo>
                  <a:lnTo>
                    <a:pt x="2722" y="1215"/>
                  </a:lnTo>
                  <a:cubicBezTo>
                    <a:pt x="2464" y="1265"/>
                    <a:pt x="2228" y="1365"/>
                    <a:pt x="2019" y="1508"/>
                  </a:cubicBezTo>
                  <a:lnTo>
                    <a:pt x="1160" y="648"/>
                  </a:lnTo>
                  <a:lnTo>
                    <a:pt x="648" y="1160"/>
                  </a:lnTo>
                  <a:lnTo>
                    <a:pt x="1507" y="2020"/>
                  </a:lnTo>
                  <a:cubicBezTo>
                    <a:pt x="1368" y="2228"/>
                    <a:pt x="1267" y="2465"/>
                    <a:pt x="1215" y="2722"/>
                  </a:cubicBezTo>
                  <a:lnTo>
                    <a:pt x="0" y="2722"/>
                  </a:lnTo>
                  <a:lnTo>
                    <a:pt x="0" y="3443"/>
                  </a:lnTo>
                  <a:lnTo>
                    <a:pt x="1215" y="3443"/>
                  </a:lnTo>
                  <a:cubicBezTo>
                    <a:pt x="1267" y="3700"/>
                    <a:pt x="1368" y="3938"/>
                    <a:pt x="1507" y="4146"/>
                  </a:cubicBezTo>
                  <a:lnTo>
                    <a:pt x="648" y="5006"/>
                  </a:lnTo>
                  <a:lnTo>
                    <a:pt x="1160" y="5517"/>
                  </a:lnTo>
                  <a:lnTo>
                    <a:pt x="2019" y="4658"/>
                  </a:lnTo>
                  <a:cubicBezTo>
                    <a:pt x="2228" y="4800"/>
                    <a:pt x="2464" y="4901"/>
                    <a:pt x="2722" y="4950"/>
                  </a:cubicBezTo>
                  <a:lnTo>
                    <a:pt x="2722" y="6164"/>
                  </a:lnTo>
                  <a:lnTo>
                    <a:pt x="3446" y="6164"/>
                  </a:lnTo>
                  <a:lnTo>
                    <a:pt x="3446" y="4950"/>
                  </a:lnTo>
                  <a:cubicBezTo>
                    <a:pt x="3700" y="4901"/>
                    <a:pt x="3940" y="4800"/>
                    <a:pt x="4149" y="4658"/>
                  </a:cubicBezTo>
                  <a:lnTo>
                    <a:pt x="5009" y="5517"/>
                  </a:lnTo>
                  <a:lnTo>
                    <a:pt x="5517" y="5006"/>
                  </a:lnTo>
                  <a:lnTo>
                    <a:pt x="4657" y="4146"/>
                  </a:lnTo>
                  <a:cubicBezTo>
                    <a:pt x="4800" y="3938"/>
                    <a:pt x="4901" y="3700"/>
                    <a:pt x="4949" y="3443"/>
                  </a:cubicBezTo>
                  <a:lnTo>
                    <a:pt x="6164" y="3443"/>
                  </a:lnTo>
                  <a:lnTo>
                    <a:pt x="6164" y="2722"/>
                  </a:lnTo>
                  <a:lnTo>
                    <a:pt x="4949" y="2722"/>
                  </a:lnTo>
                  <a:cubicBezTo>
                    <a:pt x="4901" y="2465"/>
                    <a:pt x="4800" y="2228"/>
                    <a:pt x="4657" y="2020"/>
                  </a:cubicBezTo>
                  <a:lnTo>
                    <a:pt x="5517" y="1160"/>
                  </a:lnTo>
                  <a:lnTo>
                    <a:pt x="5009" y="648"/>
                  </a:lnTo>
                  <a:lnTo>
                    <a:pt x="4149" y="1508"/>
                  </a:lnTo>
                  <a:cubicBezTo>
                    <a:pt x="3940" y="1365"/>
                    <a:pt x="3700" y="1265"/>
                    <a:pt x="3446" y="1215"/>
                  </a:cubicBezTo>
                  <a:lnTo>
                    <a:pt x="3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3972500" y="334350"/>
              <a:ext cx="19250" cy="18050"/>
            </a:xfrm>
            <a:custGeom>
              <a:avLst/>
              <a:gdLst/>
              <a:ahLst/>
              <a:cxnLst/>
              <a:rect l="l" t="t" r="r" b="b"/>
              <a:pathLst>
                <a:path w="770" h="722" extrusionOk="0">
                  <a:moveTo>
                    <a:pt x="0" y="0"/>
                  </a:moveTo>
                  <a:lnTo>
                    <a:pt x="0"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3905075" y="670825"/>
              <a:ext cx="154100" cy="154125"/>
            </a:xfrm>
            <a:custGeom>
              <a:avLst/>
              <a:gdLst/>
              <a:ahLst/>
              <a:cxnLst/>
              <a:rect l="l" t="t" r="r" b="b"/>
              <a:pathLst>
                <a:path w="6164" h="6165" extrusionOk="0">
                  <a:moveTo>
                    <a:pt x="3084" y="1901"/>
                  </a:moveTo>
                  <a:cubicBezTo>
                    <a:pt x="3735" y="1901"/>
                    <a:pt x="4264" y="2430"/>
                    <a:pt x="4264" y="3080"/>
                  </a:cubicBezTo>
                  <a:cubicBezTo>
                    <a:pt x="4264" y="3732"/>
                    <a:pt x="3735" y="4261"/>
                    <a:pt x="3084" y="4261"/>
                  </a:cubicBezTo>
                  <a:cubicBezTo>
                    <a:pt x="2433" y="4261"/>
                    <a:pt x="1904" y="3732"/>
                    <a:pt x="1904" y="3080"/>
                  </a:cubicBezTo>
                  <a:cubicBezTo>
                    <a:pt x="1904" y="2430"/>
                    <a:pt x="2433" y="1901"/>
                    <a:pt x="3084" y="1901"/>
                  </a:cubicBezTo>
                  <a:close/>
                  <a:moveTo>
                    <a:pt x="2722" y="1"/>
                  </a:moveTo>
                  <a:lnTo>
                    <a:pt x="2722" y="1215"/>
                  </a:lnTo>
                  <a:cubicBezTo>
                    <a:pt x="2464" y="1264"/>
                    <a:pt x="2228" y="1365"/>
                    <a:pt x="2019" y="1508"/>
                  </a:cubicBezTo>
                  <a:lnTo>
                    <a:pt x="1160" y="648"/>
                  </a:lnTo>
                  <a:lnTo>
                    <a:pt x="648" y="1156"/>
                  </a:lnTo>
                  <a:lnTo>
                    <a:pt x="1507" y="2015"/>
                  </a:lnTo>
                  <a:cubicBezTo>
                    <a:pt x="1368" y="2224"/>
                    <a:pt x="1267" y="2465"/>
                    <a:pt x="1215" y="2719"/>
                  </a:cubicBezTo>
                  <a:lnTo>
                    <a:pt x="0" y="2719"/>
                  </a:lnTo>
                  <a:lnTo>
                    <a:pt x="0" y="3443"/>
                  </a:lnTo>
                  <a:lnTo>
                    <a:pt x="1215" y="3443"/>
                  </a:lnTo>
                  <a:cubicBezTo>
                    <a:pt x="1267" y="3700"/>
                    <a:pt x="1368" y="3937"/>
                    <a:pt x="1507" y="4145"/>
                  </a:cubicBezTo>
                  <a:lnTo>
                    <a:pt x="648" y="5006"/>
                  </a:lnTo>
                  <a:lnTo>
                    <a:pt x="1160" y="5517"/>
                  </a:lnTo>
                  <a:lnTo>
                    <a:pt x="2019" y="4657"/>
                  </a:lnTo>
                  <a:cubicBezTo>
                    <a:pt x="2228" y="4800"/>
                    <a:pt x="2464" y="4897"/>
                    <a:pt x="2722" y="4950"/>
                  </a:cubicBezTo>
                  <a:lnTo>
                    <a:pt x="2722" y="6164"/>
                  </a:lnTo>
                  <a:lnTo>
                    <a:pt x="3446" y="6164"/>
                  </a:lnTo>
                  <a:lnTo>
                    <a:pt x="3446" y="4950"/>
                  </a:lnTo>
                  <a:cubicBezTo>
                    <a:pt x="3700" y="4897"/>
                    <a:pt x="3940" y="4800"/>
                    <a:pt x="4149" y="4657"/>
                  </a:cubicBezTo>
                  <a:lnTo>
                    <a:pt x="5009" y="5517"/>
                  </a:lnTo>
                  <a:lnTo>
                    <a:pt x="5517" y="5006"/>
                  </a:lnTo>
                  <a:lnTo>
                    <a:pt x="4657" y="4145"/>
                  </a:lnTo>
                  <a:cubicBezTo>
                    <a:pt x="4800" y="3937"/>
                    <a:pt x="4901" y="3700"/>
                    <a:pt x="4949" y="3443"/>
                  </a:cubicBezTo>
                  <a:lnTo>
                    <a:pt x="6164" y="3443"/>
                  </a:lnTo>
                  <a:lnTo>
                    <a:pt x="6164" y="2719"/>
                  </a:lnTo>
                  <a:lnTo>
                    <a:pt x="4949" y="2719"/>
                  </a:lnTo>
                  <a:cubicBezTo>
                    <a:pt x="4901" y="2465"/>
                    <a:pt x="4800" y="2224"/>
                    <a:pt x="4657" y="2015"/>
                  </a:cubicBezTo>
                  <a:lnTo>
                    <a:pt x="5517" y="1156"/>
                  </a:lnTo>
                  <a:lnTo>
                    <a:pt x="5009" y="648"/>
                  </a:lnTo>
                  <a:lnTo>
                    <a:pt x="4149" y="1508"/>
                  </a:lnTo>
                  <a:cubicBezTo>
                    <a:pt x="3940" y="1365"/>
                    <a:pt x="3700" y="1264"/>
                    <a:pt x="3446" y="1215"/>
                  </a:cubicBezTo>
                  <a:lnTo>
                    <a:pt x="3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3972500" y="738775"/>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3815275" y="411350"/>
              <a:ext cx="98875" cy="121400"/>
            </a:xfrm>
            <a:custGeom>
              <a:avLst/>
              <a:gdLst/>
              <a:ahLst/>
              <a:cxnLst/>
              <a:rect l="l" t="t" r="r" b="b"/>
              <a:pathLst>
                <a:path w="3955" h="4856" extrusionOk="0">
                  <a:moveTo>
                    <a:pt x="1282" y="1"/>
                  </a:moveTo>
                  <a:lnTo>
                    <a:pt x="1282" y="725"/>
                  </a:lnTo>
                  <a:lnTo>
                    <a:pt x="2723" y="725"/>
                  </a:lnTo>
                  <a:lnTo>
                    <a:pt x="0" y="3443"/>
                  </a:lnTo>
                  <a:lnTo>
                    <a:pt x="1414" y="4856"/>
                  </a:lnTo>
                  <a:lnTo>
                    <a:pt x="1922" y="4344"/>
                  </a:lnTo>
                  <a:lnTo>
                    <a:pt x="1024" y="3443"/>
                  </a:lnTo>
                  <a:lnTo>
                    <a:pt x="3234" y="1236"/>
                  </a:lnTo>
                  <a:lnTo>
                    <a:pt x="3234" y="2674"/>
                  </a:lnTo>
                  <a:lnTo>
                    <a:pt x="3955" y="2674"/>
                  </a:lnTo>
                  <a:lnTo>
                    <a:pt x="3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3815275" y="491075"/>
              <a:ext cx="115475" cy="188825"/>
            </a:xfrm>
            <a:custGeom>
              <a:avLst/>
              <a:gdLst/>
              <a:ahLst/>
              <a:cxnLst/>
              <a:rect l="l" t="t" r="r" b="b"/>
              <a:pathLst>
                <a:path w="4619" h="7553" extrusionOk="0">
                  <a:moveTo>
                    <a:pt x="4108" y="0"/>
                  </a:moveTo>
                  <a:lnTo>
                    <a:pt x="0" y="4107"/>
                  </a:lnTo>
                  <a:lnTo>
                    <a:pt x="2723" y="6829"/>
                  </a:lnTo>
                  <a:lnTo>
                    <a:pt x="1282" y="6829"/>
                  </a:lnTo>
                  <a:lnTo>
                    <a:pt x="1282" y="7552"/>
                  </a:lnTo>
                  <a:lnTo>
                    <a:pt x="3955" y="7552"/>
                  </a:lnTo>
                  <a:lnTo>
                    <a:pt x="3955" y="4879"/>
                  </a:lnTo>
                  <a:lnTo>
                    <a:pt x="3234" y="4879"/>
                  </a:lnTo>
                  <a:lnTo>
                    <a:pt x="3234" y="6317"/>
                  </a:lnTo>
                  <a:lnTo>
                    <a:pt x="1024" y="4107"/>
                  </a:lnTo>
                  <a:lnTo>
                    <a:pt x="2437" y="2694"/>
                  </a:lnTo>
                  <a:lnTo>
                    <a:pt x="3725" y="3978"/>
                  </a:lnTo>
                  <a:lnTo>
                    <a:pt x="4233" y="3467"/>
                  </a:lnTo>
                  <a:lnTo>
                    <a:pt x="2948" y="2182"/>
                  </a:lnTo>
                  <a:lnTo>
                    <a:pt x="4619" y="511"/>
                  </a:lnTo>
                  <a:lnTo>
                    <a:pt x="4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4020725" y="574500"/>
              <a:ext cx="96250" cy="96350"/>
            </a:xfrm>
            <a:custGeom>
              <a:avLst/>
              <a:gdLst/>
              <a:ahLst/>
              <a:cxnLst/>
              <a:rect l="l" t="t" r="r" b="b"/>
              <a:pathLst>
                <a:path w="3850" h="3854" extrusionOk="0">
                  <a:moveTo>
                    <a:pt x="1925" y="1518"/>
                  </a:moveTo>
                  <a:cubicBezTo>
                    <a:pt x="2151" y="1518"/>
                    <a:pt x="2336" y="1703"/>
                    <a:pt x="2336" y="1926"/>
                  </a:cubicBezTo>
                  <a:cubicBezTo>
                    <a:pt x="2336" y="2151"/>
                    <a:pt x="2151" y="2336"/>
                    <a:pt x="1925" y="2336"/>
                  </a:cubicBezTo>
                  <a:cubicBezTo>
                    <a:pt x="1698" y="2336"/>
                    <a:pt x="1514" y="2151"/>
                    <a:pt x="1514" y="1926"/>
                  </a:cubicBezTo>
                  <a:cubicBezTo>
                    <a:pt x="1514" y="1703"/>
                    <a:pt x="1698" y="1518"/>
                    <a:pt x="1925" y="1518"/>
                  </a:cubicBezTo>
                  <a:close/>
                  <a:moveTo>
                    <a:pt x="1563" y="0"/>
                  </a:moveTo>
                  <a:lnTo>
                    <a:pt x="1563" y="853"/>
                  </a:lnTo>
                  <a:cubicBezTo>
                    <a:pt x="1514" y="871"/>
                    <a:pt x="1469" y="892"/>
                    <a:pt x="1424" y="912"/>
                  </a:cubicBezTo>
                  <a:lnTo>
                    <a:pt x="818" y="310"/>
                  </a:lnTo>
                  <a:lnTo>
                    <a:pt x="306" y="819"/>
                  </a:lnTo>
                  <a:lnTo>
                    <a:pt x="912" y="1424"/>
                  </a:lnTo>
                  <a:cubicBezTo>
                    <a:pt x="887" y="1470"/>
                    <a:pt x="870" y="1518"/>
                    <a:pt x="853" y="1566"/>
                  </a:cubicBezTo>
                  <a:lnTo>
                    <a:pt x="0" y="1566"/>
                  </a:lnTo>
                  <a:lnTo>
                    <a:pt x="0" y="2287"/>
                  </a:lnTo>
                  <a:lnTo>
                    <a:pt x="853" y="2287"/>
                  </a:lnTo>
                  <a:cubicBezTo>
                    <a:pt x="870" y="2336"/>
                    <a:pt x="887" y="2385"/>
                    <a:pt x="912" y="2430"/>
                  </a:cubicBezTo>
                  <a:lnTo>
                    <a:pt x="306" y="3032"/>
                  </a:lnTo>
                  <a:lnTo>
                    <a:pt x="818" y="3544"/>
                  </a:lnTo>
                  <a:lnTo>
                    <a:pt x="1424" y="2941"/>
                  </a:lnTo>
                  <a:cubicBezTo>
                    <a:pt x="1469" y="2962"/>
                    <a:pt x="1514" y="2983"/>
                    <a:pt x="1563" y="2997"/>
                  </a:cubicBezTo>
                  <a:lnTo>
                    <a:pt x="1563" y="3854"/>
                  </a:lnTo>
                  <a:lnTo>
                    <a:pt x="2286" y="3854"/>
                  </a:lnTo>
                  <a:lnTo>
                    <a:pt x="2286" y="2997"/>
                  </a:lnTo>
                  <a:cubicBezTo>
                    <a:pt x="2336" y="2983"/>
                    <a:pt x="2381" y="2962"/>
                    <a:pt x="2426" y="2941"/>
                  </a:cubicBezTo>
                  <a:lnTo>
                    <a:pt x="3032" y="3544"/>
                  </a:lnTo>
                  <a:lnTo>
                    <a:pt x="3543" y="3032"/>
                  </a:lnTo>
                  <a:lnTo>
                    <a:pt x="2937" y="2430"/>
                  </a:lnTo>
                  <a:cubicBezTo>
                    <a:pt x="2962" y="2385"/>
                    <a:pt x="2979" y="2336"/>
                    <a:pt x="2996" y="2287"/>
                  </a:cubicBezTo>
                  <a:lnTo>
                    <a:pt x="3849" y="2287"/>
                  </a:lnTo>
                  <a:lnTo>
                    <a:pt x="3849" y="1566"/>
                  </a:lnTo>
                  <a:lnTo>
                    <a:pt x="2996" y="1566"/>
                  </a:lnTo>
                  <a:cubicBezTo>
                    <a:pt x="2979" y="1518"/>
                    <a:pt x="2962" y="1470"/>
                    <a:pt x="2937" y="1424"/>
                  </a:cubicBezTo>
                  <a:lnTo>
                    <a:pt x="3543" y="819"/>
                  </a:lnTo>
                  <a:lnTo>
                    <a:pt x="3032" y="310"/>
                  </a:lnTo>
                  <a:lnTo>
                    <a:pt x="2426" y="912"/>
                  </a:lnTo>
                  <a:cubicBezTo>
                    <a:pt x="2381" y="892"/>
                    <a:pt x="2336" y="871"/>
                    <a:pt x="2286" y="853"/>
                  </a:cubicBezTo>
                  <a:lnTo>
                    <a:pt x="2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4020725" y="420400"/>
              <a:ext cx="96250" cy="96350"/>
            </a:xfrm>
            <a:custGeom>
              <a:avLst/>
              <a:gdLst/>
              <a:ahLst/>
              <a:cxnLst/>
              <a:rect l="l" t="t" r="r" b="b"/>
              <a:pathLst>
                <a:path w="3850" h="3854" extrusionOk="0">
                  <a:moveTo>
                    <a:pt x="1925" y="1518"/>
                  </a:moveTo>
                  <a:cubicBezTo>
                    <a:pt x="2151" y="1518"/>
                    <a:pt x="2336" y="1703"/>
                    <a:pt x="2336" y="1925"/>
                  </a:cubicBezTo>
                  <a:cubicBezTo>
                    <a:pt x="2336" y="2151"/>
                    <a:pt x="2151" y="2336"/>
                    <a:pt x="1925" y="2336"/>
                  </a:cubicBezTo>
                  <a:cubicBezTo>
                    <a:pt x="1698" y="2336"/>
                    <a:pt x="1514" y="2151"/>
                    <a:pt x="1514" y="1925"/>
                  </a:cubicBezTo>
                  <a:cubicBezTo>
                    <a:pt x="1514" y="1703"/>
                    <a:pt x="1698" y="1518"/>
                    <a:pt x="1925" y="1518"/>
                  </a:cubicBezTo>
                  <a:close/>
                  <a:moveTo>
                    <a:pt x="1563" y="0"/>
                  </a:moveTo>
                  <a:lnTo>
                    <a:pt x="1563" y="853"/>
                  </a:lnTo>
                  <a:cubicBezTo>
                    <a:pt x="1514" y="871"/>
                    <a:pt x="1469" y="892"/>
                    <a:pt x="1424" y="913"/>
                  </a:cubicBezTo>
                  <a:lnTo>
                    <a:pt x="818" y="310"/>
                  </a:lnTo>
                  <a:lnTo>
                    <a:pt x="306" y="818"/>
                  </a:lnTo>
                  <a:lnTo>
                    <a:pt x="912" y="1424"/>
                  </a:lnTo>
                  <a:cubicBezTo>
                    <a:pt x="887" y="1470"/>
                    <a:pt x="870" y="1518"/>
                    <a:pt x="853" y="1567"/>
                  </a:cubicBezTo>
                  <a:lnTo>
                    <a:pt x="0" y="1567"/>
                  </a:lnTo>
                  <a:lnTo>
                    <a:pt x="0" y="2288"/>
                  </a:lnTo>
                  <a:lnTo>
                    <a:pt x="853" y="2288"/>
                  </a:lnTo>
                  <a:cubicBezTo>
                    <a:pt x="870" y="2336"/>
                    <a:pt x="887" y="2384"/>
                    <a:pt x="912" y="2430"/>
                  </a:cubicBezTo>
                  <a:lnTo>
                    <a:pt x="306" y="3032"/>
                  </a:lnTo>
                  <a:lnTo>
                    <a:pt x="818" y="3544"/>
                  </a:lnTo>
                  <a:lnTo>
                    <a:pt x="1424" y="2942"/>
                  </a:lnTo>
                  <a:cubicBezTo>
                    <a:pt x="1469" y="2963"/>
                    <a:pt x="1514" y="2983"/>
                    <a:pt x="1563" y="2998"/>
                  </a:cubicBezTo>
                  <a:lnTo>
                    <a:pt x="1563" y="3854"/>
                  </a:lnTo>
                  <a:lnTo>
                    <a:pt x="2286" y="3854"/>
                  </a:lnTo>
                  <a:lnTo>
                    <a:pt x="2286" y="2998"/>
                  </a:lnTo>
                  <a:cubicBezTo>
                    <a:pt x="2336" y="2983"/>
                    <a:pt x="2381" y="2963"/>
                    <a:pt x="2426" y="2942"/>
                  </a:cubicBezTo>
                  <a:lnTo>
                    <a:pt x="3032" y="3544"/>
                  </a:lnTo>
                  <a:lnTo>
                    <a:pt x="3543" y="3032"/>
                  </a:lnTo>
                  <a:lnTo>
                    <a:pt x="2937" y="2430"/>
                  </a:lnTo>
                  <a:cubicBezTo>
                    <a:pt x="2962" y="2384"/>
                    <a:pt x="2979" y="2336"/>
                    <a:pt x="2996" y="2288"/>
                  </a:cubicBezTo>
                  <a:lnTo>
                    <a:pt x="3849" y="2288"/>
                  </a:lnTo>
                  <a:lnTo>
                    <a:pt x="3849" y="1567"/>
                  </a:lnTo>
                  <a:lnTo>
                    <a:pt x="2996" y="1567"/>
                  </a:lnTo>
                  <a:cubicBezTo>
                    <a:pt x="2979" y="1518"/>
                    <a:pt x="2962" y="1470"/>
                    <a:pt x="2937" y="1424"/>
                  </a:cubicBezTo>
                  <a:lnTo>
                    <a:pt x="3543" y="818"/>
                  </a:lnTo>
                  <a:lnTo>
                    <a:pt x="3032" y="310"/>
                  </a:lnTo>
                  <a:lnTo>
                    <a:pt x="2426" y="913"/>
                  </a:lnTo>
                  <a:cubicBezTo>
                    <a:pt x="2381" y="892"/>
                    <a:pt x="2336" y="871"/>
                    <a:pt x="2286" y="853"/>
                  </a:cubicBezTo>
                  <a:lnTo>
                    <a:pt x="2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5"/>
          <p:cNvGrpSpPr/>
          <p:nvPr/>
        </p:nvGrpSpPr>
        <p:grpSpPr>
          <a:xfrm>
            <a:off x="7193488" y="1687050"/>
            <a:ext cx="326250" cy="413500"/>
            <a:chOff x="7039250" y="1648825"/>
            <a:chExt cx="326250" cy="413500"/>
          </a:xfrm>
        </p:grpSpPr>
        <p:sp>
          <p:nvSpPr>
            <p:cNvPr id="779" name="Google Shape;779;p55"/>
            <p:cNvSpPr/>
            <p:nvPr/>
          </p:nvSpPr>
          <p:spPr>
            <a:xfrm>
              <a:off x="7183075" y="1687300"/>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7221625" y="1687300"/>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7260100" y="1687300"/>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7039250" y="1648825"/>
              <a:ext cx="326250" cy="413500"/>
            </a:xfrm>
            <a:custGeom>
              <a:avLst/>
              <a:gdLst/>
              <a:ahLst/>
              <a:cxnLst/>
              <a:rect l="l" t="t" r="r" b="b"/>
              <a:pathLst>
                <a:path w="13050" h="16540" extrusionOk="0">
                  <a:moveTo>
                    <a:pt x="3443" y="1"/>
                  </a:moveTo>
                  <a:cubicBezTo>
                    <a:pt x="1543" y="1"/>
                    <a:pt x="1" y="1543"/>
                    <a:pt x="1" y="3443"/>
                  </a:cubicBezTo>
                  <a:lnTo>
                    <a:pt x="1" y="5368"/>
                  </a:lnTo>
                  <a:lnTo>
                    <a:pt x="721" y="5368"/>
                  </a:lnTo>
                  <a:lnTo>
                    <a:pt x="721" y="3443"/>
                  </a:lnTo>
                  <a:cubicBezTo>
                    <a:pt x="721" y="1943"/>
                    <a:pt x="1943" y="721"/>
                    <a:pt x="3443" y="721"/>
                  </a:cubicBezTo>
                  <a:lnTo>
                    <a:pt x="12325" y="721"/>
                  </a:lnTo>
                  <a:lnTo>
                    <a:pt x="12325" y="1752"/>
                  </a:lnTo>
                  <a:lnTo>
                    <a:pt x="10998" y="3081"/>
                  </a:lnTo>
                  <a:lnTo>
                    <a:pt x="4237" y="3081"/>
                  </a:lnTo>
                  <a:lnTo>
                    <a:pt x="4237" y="5779"/>
                  </a:lnTo>
                  <a:lnTo>
                    <a:pt x="2695" y="5779"/>
                  </a:lnTo>
                  <a:lnTo>
                    <a:pt x="2695" y="7829"/>
                  </a:lnTo>
                  <a:lnTo>
                    <a:pt x="3850" y="8984"/>
                  </a:lnTo>
                  <a:lnTo>
                    <a:pt x="3850" y="10613"/>
                  </a:lnTo>
                  <a:lnTo>
                    <a:pt x="3056" y="11406"/>
                  </a:lnTo>
                  <a:lnTo>
                    <a:pt x="721" y="9071"/>
                  </a:lnTo>
                  <a:lnTo>
                    <a:pt x="721" y="6140"/>
                  </a:lnTo>
                  <a:lnTo>
                    <a:pt x="1" y="6140"/>
                  </a:lnTo>
                  <a:lnTo>
                    <a:pt x="1" y="9371"/>
                  </a:lnTo>
                  <a:lnTo>
                    <a:pt x="2695" y="12068"/>
                  </a:lnTo>
                  <a:lnTo>
                    <a:pt x="2695" y="16539"/>
                  </a:lnTo>
                  <a:lnTo>
                    <a:pt x="3418" y="16539"/>
                  </a:lnTo>
                  <a:lnTo>
                    <a:pt x="3418" y="12068"/>
                  </a:lnTo>
                  <a:lnTo>
                    <a:pt x="4574" y="10912"/>
                  </a:lnTo>
                  <a:lnTo>
                    <a:pt x="4574" y="8685"/>
                  </a:lnTo>
                  <a:lnTo>
                    <a:pt x="3418" y="7529"/>
                  </a:lnTo>
                  <a:lnTo>
                    <a:pt x="3418" y="6499"/>
                  </a:lnTo>
                  <a:lnTo>
                    <a:pt x="4960" y="6499"/>
                  </a:lnTo>
                  <a:lnTo>
                    <a:pt x="4960" y="3805"/>
                  </a:lnTo>
                  <a:lnTo>
                    <a:pt x="10786" y="3805"/>
                  </a:lnTo>
                  <a:lnTo>
                    <a:pt x="10786" y="5904"/>
                  </a:lnTo>
                  <a:lnTo>
                    <a:pt x="12325" y="7445"/>
                  </a:lnTo>
                  <a:lnTo>
                    <a:pt x="12325" y="7703"/>
                  </a:lnTo>
                  <a:lnTo>
                    <a:pt x="10786" y="7703"/>
                  </a:lnTo>
                  <a:lnTo>
                    <a:pt x="10786" y="9245"/>
                  </a:lnTo>
                  <a:lnTo>
                    <a:pt x="8685" y="9245"/>
                  </a:lnTo>
                  <a:lnTo>
                    <a:pt x="7703" y="10227"/>
                  </a:lnTo>
                  <a:lnTo>
                    <a:pt x="7703" y="11507"/>
                  </a:lnTo>
                  <a:lnTo>
                    <a:pt x="10786" y="11507"/>
                  </a:lnTo>
                  <a:lnTo>
                    <a:pt x="10786" y="12687"/>
                  </a:lnTo>
                  <a:cubicBezTo>
                    <a:pt x="10786" y="13404"/>
                    <a:pt x="10171" y="13867"/>
                    <a:pt x="9220" y="13867"/>
                  </a:cubicBezTo>
                  <a:lnTo>
                    <a:pt x="5368" y="13867"/>
                  </a:lnTo>
                  <a:lnTo>
                    <a:pt x="5368" y="14591"/>
                  </a:lnTo>
                  <a:lnTo>
                    <a:pt x="6547" y="14591"/>
                  </a:lnTo>
                  <a:lnTo>
                    <a:pt x="6547" y="16539"/>
                  </a:lnTo>
                  <a:lnTo>
                    <a:pt x="7271" y="16539"/>
                  </a:lnTo>
                  <a:lnTo>
                    <a:pt x="7271" y="14591"/>
                  </a:lnTo>
                  <a:lnTo>
                    <a:pt x="9220" y="14591"/>
                  </a:lnTo>
                  <a:cubicBezTo>
                    <a:pt x="10567" y="14591"/>
                    <a:pt x="11507" y="13808"/>
                    <a:pt x="11507" y="12687"/>
                  </a:cubicBezTo>
                  <a:lnTo>
                    <a:pt x="11507" y="10786"/>
                  </a:lnTo>
                  <a:lnTo>
                    <a:pt x="8427" y="10786"/>
                  </a:lnTo>
                  <a:lnTo>
                    <a:pt x="8427" y="10526"/>
                  </a:lnTo>
                  <a:lnTo>
                    <a:pt x="8984" y="9965"/>
                  </a:lnTo>
                  <a:lnTo>
                    <a:pt x="11507" y="9965"/>
                  </a:lnTo>
                  <a:lnTo>
                    <a:pt x="11507" y="8427"/>
                  </a:lnTo>
                  <a:lnTo>
                    <a:pt x="13049" y="8427"/>
                  </a:lnTo>
                  <a:lnTo>
                    <a:pt x="13049" y="7146"/>
                  </a:lnTo>
                  <a:lnTo>
                    <a:pt x="11507" y="5604"/>
                  </a:lnTo>
                  <a:lnTo>
                    <a:pt x="11507" y="3593"/>
                  </a:lnTo>
                  <a:lnTo>
                    <a:pt x="13049" y="2051"/>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5"/>
            <p:cNvSpPr/>
            <p:nvPr/>
          </p:nvSpPr>
          <p:spPr>
            <a:xfrm>
              <a:off x="7211975" y="1783600"/>
              <a:ext cx="66850" cy="53975"/>
            </a:xfrm>
            <a:custGeom>
              <a:avLst/>
              <a:gdLst/>
              <a:ahLst/>
              <a:cxnLst/>
              <a:rect l="l" t="t" r="r" b="b"/>
              <a:pathLst>
                <a:path w="2674" h="2159" extrusionOk="0">
                  <a:moveTo>
                    <a:pt x="1" y="1"/>
                  </a:moveTo>
                  <a:lnTo>
                    <a:pt x="1" y="725"/>
                  </a:lnTo>
                  <a:lnTo>
                    <a:pt x="1949" y="725"/>
                  </a:lnTo>
                  <a:lnTo>
                    <a:pt x="1949" y="982"/>
                  </a:lnTo>
                  <a:lnTo>
                    <a:pt x="1284" y="1647"/>
                  </a:lnTo>
                  <a:lnTo>
                    <a:pt x="1797" y="2159"/>
                  </a:lnTo>
                  <a:lnTo>
                    <a:pt x="2674" y="1282"/>
                  </a:lnTo>
                  <a:lnTo>
                    <a:pt x="26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55"/>
          <p:cNvGrpSpPr/>
          <p:nvPr/>
        </p:nvGrpSpPr>
        <p:grpSpPr>
          <a:xfrm>
            <a:off x="7048438" y="3320800"/>
            <a:ext cx="616325" cy="375050"/>
            <a:chOff x="5349725" y="2211700"/>
            <a:chExt cx="616325" cy="375050"/>
          </a:xfrm>
        </p:grpSpPr>
        <p:sp>
          <p:nvSpPr>
            <p:cNvPr id="785" name="Google Shape;785;p55"/>
            <p:cNvSpPr/>
            <p:nvPr/>
          </p:nvSpPr>
          <p:spPr>
            <a:xfrm>
              <a:off x="5349725" y="2308025"/>
              <a:ext cx="154150" cy="154125"/>
            </a:xfrm>
            <a:custGeom>
              <a:avLst/>
              <a:gdLst/>
              <a:ahLst/>
              <a:cxnLst/>
              <a:rect l="l" t="t" r="r" b="b"/>
              <a:pathLst>
                <a:path w="6166" h="6165" extrusionOk="0">
                  <a:moveTo>
                    <a:pt x="3081" y="1901"/>
                  </a:moveTo>
                  <a:cubicBezTo>
                    <a:pt x="3732" y="1901"/>
                    <a:pt x="4261" y="2430"/>
                    <a:pt x="4261" y="3080"/>
                  </a:cubicBezTo>
                  <a:cubicBezTo>
                    <a:pt x="4261" y="3732"/>
                    <a:pt x="3732" y="4261"/>
                    <a:pt x="3081" y="4261"/>
                  </a:cubicBezTo>
                  <a:cubicBezTo>
                    <a:pt x="2430" y="4261"/>
                    <a:pt x="1901" y="3732"/>
                    <a:pt x="1901" y="3080"/>
                  </a:cubicBezTo>
                  <a:cubicBezTo>
                    <a:pt x="1901" y="2430"/>
                    <a:pt x="2430" y="1901"/>
                    <a:pt x="3081" y="1901"/>
                  </a:cubicBezTo>
                  <a:close/>
                  <a:moveTo>
                    <a:pt x="2719" y="1"/>
                  </a:moveTo>
                  <a:lnTo>
                    <a:pt x="2719" y="1215"/>
                  </a:lnTo>
                  <a:cubicBezTo>
                    <a:pt x="2465" y="1264"/>
                    <a:pt x="2225" y="1365"/>
                    <a:pt x="2016" y="1504"/>
                  </a:cubicBezTo>
                  <a:lnTo>
                    <a:pt x="1157" y="648"/>
                  </a:lnTo>
                  <a:lnTo>
                    <a:pt x="648" y="1156"/>
                  </a:lnTo>
                  <a:lnTo>
                    <a:pt x="1504" y="2015"/>
                  </a:lnTo>
                  <a:cubicBezTo>
                    <a:pt x="1365" y="2224"/>
                    <a:pt x="1264" y="2465"/>
                    <a:pt x="1216" y="2719"/>
                  </a:cubicBezTo>
                  <a:lnTo>
                    <a:pt x="1" y="2719"/>
                  </a:lnTo>
                  <a:lnTo>
                    <a:pt x="1" y="3443"/>
                  </a:lnTo>
                  <a:lnTo>
                    <a:pt x="1216" y="3443"/>
                  </a:lnTo>
                  <a:cubicBezTo>
                    <a:pt x="1264" y="3700"/>
                    <a:pt x="1365" y="3937"/>
                    <a:pt x="1504" y="4145"/>
                  </a:cubicBezTo>
                  <a:lnTo>
                    <a:pt x="648" y="5006"/>
                  </a:lnTo>
                  <a:lnTo>
                    <a:pt x="1157" y="5517"/>
                  </a:lnTo>
                  <a:lnTo>
                    <a:pt x="2016" y="4657"/>
                  </a:lnTo>
                  <a:cubicBezTo>
                    <a:pt x="2225" y="4797"/>
                    <a:pt x="2465" y="4897"/>
                    <a:pt x="2719" y="4950"/>
                  </a:cubicBezTo>
                  <a:lnTo>
                    <a:pt x="2719" y="6164"/>
                  </a:lnTo>
                  <a:lnTo>
                    <a:pt x="3443" y="6164"/>
                  </a:lnTo>
                  <a:lnTo>
                    <a:pt x="3443" y="4950"/>
                  </a:lnTo>
                  <a:cubicBezTo>
                    <a:pt x="3701" y="4897"/>
                    <a:pt x="3937" y="4797"/>
                    <a:pt x="4146" y="4657"/>
                  </a:cubicBezTo>
                  <a:lnTo>
                    <a:pt x="5006" y="5517"/>
                  </a:lnTo>
                  <a:lnTo>
                    <a:pt x="5518" y="5006"/>
                  </a:lnTo>
                  <a:lnTo>
                    <a:pt x="4657" y="4145"/>
                  </a:lnTo>
                  <a:cubicBezTo>
                    <a:pt x="4797" y="3937"/>
                    <a:pt x="4898" y="3700"/>
                    <a:pt x="4950" y="3443"/>
                  </a:cubicBezTo>
                  <a:lnTo>
                    <a:pt x="6165" y="3443"/>
                  </a:lnTo>
                  <a:lnTo>
                    <a:pt x="6165" y="2719"/>
                  </a:lnTo>
                  <a:lnTo>
                    <a:pt x="4950" y="2719"/>
                  </a:lnTo>
                  <a:cubicBezTo>
                    <a:pt x="4898" y="2465"/>
                    <a:pt x="4797" y="2224"/>
                    <a:pt x="4657" y="2015"/>
                  </a:cubicBezTo>
                  <a:lnTo>
                    <a:pt x="5518" y="1156"/>
                  </a:lnTo>
                  <a:lnTo>
                    <a:pt x="5006" y="648"/>
                  </a:lnTo>
                  <a:lnTo>
                    <a:pt x="4146" y="1504"/>
                  </a:lnTo>
                  <a:cubicBezTo>
                    <a:pt x="3937" y="1365"/>
                    <a:pt x="3701" y="1264"/>
                    <a:pt x="3443" y="1215"/>
                  </a:cubicBezTo>
                  <a:lnTo>
                    <a:pt x="3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417075" y="2375975"/>
              <a:ext cx="19350" cy="18125"/>
            </a:xfrm>
            <a:custGeom>
              <a:avLst/>
              <a:gdLst/>
              <a:ahLst/>
              <a:cxnLst/>
              <a:rect l="l" t="t" r="r" b="b"/>
              <a:pathLst>
                <a:path w="774" h="725" extrusionOk="0">
                  <a:moveTo>
                    <a:pt x="0" y="1"/>
                  </a:moveTo>
                  <a:lnTo>
                    <a:pt x="0"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5734925" y="2250250"/>
              <a:ext cx="154125" cy="154025"/>
            </a:xfrm>
            <a:custGeom>
              <a:avLst/>
              <a:gdLst/>
              <a:ahLst/>
              <a:cxnLst/>
              <a:rect l="l" t="t" r="r" b="b"/>
              <a:pathLst>
                <a:path w="6165" h="6161" extrusionOk="0">
                  <a:moveTo>
                    <a:pt x="3081" y="1901"/>
                  </a:moveTo>
                  <a:cubicBezTo>
                    <a:pt x="3732" y="1901"/>
                    <a:pt x="4261" y="2430"/>
                    <a:pt x="4261" y="3081"/>
                  </a:cubicBezTo>
                  <a:cubicBezTo>
                    <a:pt x="4261" y="3732"/>
                    <a:pt x="3732" y="4260"/>
                    <a:pt x="3081" y="4260"/>
                  </a:cubicBezTo>
                  <a:cubicBezTo>
                    <a:pt x="2431" y="4260"/>
                    <a:pt x="1901" y="3732"/>
                    <a:pt x="1901" y="3081"/>
                  </a:cubicBezTo>
                  <a:cubicBezTo>
                    <a:pt x="1901" y="2430"/>
                    <a:pt x="2431" y="1901"/>
                    <a:pt x="3081" y="1901"/>
                  </a:cubicBezTo>
                  <a:close/>
                  <a:moveTo>
                    <a:pt x="2723" y="0"/>
                  </a:moveTo>
                  <a:lnTo>
                    <a:pt x="2723" y="1215"/>
                  </a:lnTo>
                  <a:cubicBezTo>
                    <a:pt x="2465" y="1264"/>
                    <a:pt x="2225" y="1365"/>
                    <a:pt x="2016" y="1504"/>
                  </a:cubicBezTo>
                  <a:lnTo>
                    <a:pt x="1160" y="648"/>
                  </a:lnTo>
                  <a:lnTo>
                    <a:pt x="648" y="1156"/>
                  </a:lnTo>
                  <a:lnTo>
                    <a:pt x="1508" y="2016"/>
                  </a:lnTo>
                  <a:cubicBezTo>
                    <a:pt x="1366" y="2225"/>
                    <a:pt x="1265" y="2464"/>
                    <a:pt x="1215" y="2718"/>
                  </a:cubicBezTo>
                  <a:lnTo>
                    <a:pt x="1" y="2718"/>
                  </a:lnTo>
                  <a:lnTo>
                    <a:pt x="1" y="3443"/>
                  </a:lnTo>
                  <a:lnTo>
                    <a:pt x="1215" y="3443"/>
                  </a:lnTo>
                  <a:cubicBezTo>
                    <a:pt x="1265" y="3697"/>
                    <a:pt x="1366" y="3937"/>
                    <a:pt x="1508" y="4146"/>
                  </a:cubicBezTo>
                  <a:lnTo>
                    <a:pt x="648" y="5005"/>
                  </a:lnTo>
                  <a:lnTo>
                    <a:pt x="1160" y="5517"/>
                  </a:lnTo>
                  <a:lnTo>
                    <a:pt x="2016" y="4657"/>
                  </a:lnTo>
                  <a:cubicBezTo>
                    <a:pt x="2225" y="4797"/>
                    <a:pt x="2465" y="4898"/>
                    <a:pt x="2723" y="4950"/>
                  </a:cubicBezTo>
                  <a:lnTo>
                    <a:pt x="2723" y="6161"/>
                  </a:lnTo>
                  <a:lnTo>
                    <a:pt x="3443" y="6161"/>
                  </a:lnTo>
                  <a:lnTo>
                    <a:pt x="3443" y="4950"/>
                  </a:lnTo>
                  <a:cubicBezTo>
                    <a:pt x="3700" y="4898"/>
                    <a:pt x="3938" y="4797"/>
                    <a:pt x="4146" y="4657"/>
                  </a:cubicBezTo>
                  <a:lnTo>
                    <a:pt x="5006" y="5517"/>
                  </a:lnTo>
                  <a:lnTo>
                    <a:pt x="5517" y="5005"/>
                  </a:lnTo>
                  <a:lnTo>
                    <a:pt x="4658" y="4146"/>
                  </a:lnTo>
                  <a:cubicBezTo>
                    <a:pt x="4800" y="3937"/>
                    <a:pt x="4902" y="3697"/>
                    <a:pt x="4950" y="3443"/>
                  </a:cubicBezTo>
                  <a:lnTo>
                    <a:pt x="6165" y="3443"/>
                  </a:lnTo>
                  <a:lnTo>
                    <a:pt x="6165" y="2718"/>
                  </a:lnTo>
                  <a:lnTo>
                    <a:pt x="4950" y="2718"/>
                  </a:lnTo>
                  <a:cubicBezTo>
                    <a:pt x="4902" y="2464"/>
                    <a:pt x="4800" y="2225"/>
                    <a:pt x="4658" y="2016"/>
                  </a:cubicBezTo>
                  <a:lnTo>
                    <a:pt x="5517" y="1156"/>
                  </a:lnTo>
                  <a:lnTo>
                    <a:pt x="5006" y="648"/>
                  </a:lnTo>
                  <a:lnTo>
                    <a:pt x="4146" y="1504"/>
                  </a:lnTo>
                  <a:cubicBezTo>
                    <a:pt x="3938" y="1365"/>
                    <a:pt x="3700" y="1264"/>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5802350" y="2318200"/>
              <a:ext cx="19275" cy="18125"/>
            </a:xfrm>
            <a:custGeom>
              <a:avLst/>
              <a:gdLst/>
              <a:ahLst/>
              <a:cxnLst/>
              <a:rect l="l" t="t" r="r" b="b"/>
              <a:pathLst>
                <a:path w="771" h="725" extrusionOk="0">
                  <a:moveTo>
                    <a:pt x="1" y="0"/>
                  </a:moveTo>
                  <a:lnTo>
                    <a:pt x="1" y="725"/>
                  </a:lnTo>
                  <a:lnTo>
                    <a:pt x="770" y="725"/>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5471375" y="2295150"/>
              <a:ext cx="373050" cy="291600"/>
            </a:xfrm>
            <a:custGeom>
              <a:avLst/>
              <a:gdLst/>
              <a:ahLst/>
              <a:cxnLst/>
              <a:rect l="l" t="t" r="r" b="b"/>
              <a:pathLst>
                <a:path w="14922" h="11664" extrusionOk="0">
                  <a:moveTo>
                    <a:pt x="7460" y="0"/>
                  </a:moveTo>
                  <a:cubicBezTo>
                    <a:pt x="7084" y="0"/>
                    <a:pt x="6729" y="188"/>
                    <a:pt x="6520" y="505"/>
                  </a:cubicBezTo>
                  <a:lnTo>
                    <a:pt x="3307" y="5322"/>
                  </a:lnTo>
                  <a:lnTo>
                    <a:pt x="3910" y="5722"/>
                  </a:lnTo>
                  <a:lnTo>
                    <a:pt x="7121" y="906"/>
                  </a:lnTo>
                  <a:cubicBezTo>
                    <a:pt x="7198" y="790"/>
                    <a:pt x="7320" y="724"/>
                    <a:pt x="7460" y="724"/>
                  </a:cubicBezTo>
                  <a:cubicBezTo>
                    <a:pt x="7598" y="724"/>
                    <a:pt x="7724" y="790"/>
                    <a:pt x="7800" y="906"/>
                  </a:cubicBezTo>
                  <a:lnTo>
                    <a:pt x="14065" y="10303"/>
                  </a:lnTo>
                  <a:cubicBezTo>
                    <a:pt x="14152" y="10432"/>
                    <a:pt x="14159" y="10588"/>
                    <a:pt x="14086" y="10724"/>
                  </a:cubicBezTo>
                  <a:cubicBezTo>
                    <a:pt x="14013" y="10859"/>
                    <a:pt x="13881" y="10939"/>
                    <a:pt x="13724" y="10939"/>
                  </a:cubicBezTo>
                  <a:lnTo>
                    <a:pt x="1195" y="10939"/>
                  </a:lnTo>
                  <a:cubicBezTo>
                    <a:pt x="1041" y="10939"/>
                    <a:pt x="909" y="10859"/>
                    <a:pt x="836" y="10724"/>
                  </a:cubicBezTo>
                  <a:cubicBezTo>
                    <a:pt x="763" y="10588"/>
                    <a:pt x="770" y="10432"/>
                    <a:pt x="856" y="10303"/>
                  </a:cubicBezTo>
                  <a:lnTo>
                    <a:pt x="3394" y="6491"/>
                  </a:lnTo>
                  <a:lnTo>
                    <a:pt x="2795" y="6091"/>
                  </a:lnTo>
                  <a:lnTo>
                    <a:pt x="255" y="9902"/>
                  </a:lnTo>
                  <a:cubicBezTo>
                    <a:pt x="21" y="10250"/>
                    <a:pt x="0" y="10696"/>
                    <a:pt x="199" y="11065"/>
                  </a:cubicBezTo>
                  <a:cubicBezTo>
                    <a:pt x="394" y="11434"/>
                    <a:pt x="777" y="11664"/>
                    <a:pt x="1195" y="11664"/>
                  </a:cubicBezTo>
                  <a:lnTo>
                    <a:pt x="13724" y="11664"/>
                  </a:lnTo>
                  <a:cubicBezTo>
                    <a:pt x="14145" y="11664"/>
                    <a:pt x="14525" y="11434"/>
                    <a:pt x="14723" y="11065"/>
                  </a:cubicBezTo>
                  <a:cubicBezTo>
                    <a:pt x="14921" y="10696"/>
                    <a:pt x="14901" y="10250"/>
                    <a:pt x="14668" y="9902"/>
                  </a:cubicBezTo>
                  <a:lnTo>
                    <a:pt x="8403" y="505"/>
                  </a:lnTo>
                  <a:cubicBezTo>
                    <a:pt x="8194" y="188"/>
                    <a:pt x="7839" y="0"/>
                    <a:pt x="7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5525425" y="2349525"/>
              <a:ext cx="264950" cy="198675"/>
            </a:xfrm>
            <a:custGeom>
              <a:avLst/>
              <a:gdLst/>
              <a:ahLst/>
              <a:cxnLst/>
              <a:rect l="l" t="t" r="r" b="b"/>
              <a:pathLst>
                <a:path w="10598" h="7947" extrusionOk="0">
                  <a:moveTo>
                    <a:pt x="5298" y="0"/>
                  </a:moveTo>
                  <a:lnTo>
                    <a:pt x="0" y="7947"/>
                  </a:lnTo>
                  <a:lnTo>
                    <a:pt x="6839" y="7947"/>
                  </a:lnTo>
                  <a:lnTo>
                    <a:pt x="6839" y="7222"/>
                  </a:lnTo>
                  <a:lnTo>
                    <a:pt x="1351" y="7222"/>
                  </a:lnTo>
                  <a:lnTo>
                    <a:pt x="5298" y="1303"/>
                  </a:lnTo>
                  <a:lnTo>
                    <a:pt x="9248" y="7222"/>
                  </a:lnTo>
                  <a:lnTo>
                    <a:pt x="7611" y="7222"/>
                  </a:lnTo>
                  <a:lnTo>
                    <a:pt x="7611" y="7947"/>
                  </a:lnTo>
                  <a:lnTo>
                    <a:pt x="10598" y="7947"/>
                  </a:lnTo>
                  <a:lnTo>
                    <a:pt x="5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5648875" y="2423575"/>
              <a:ext cx="18050" cy="57800"/>
            </a:xfrm>
            <a:custGeom>
              <a:avLst/>
              <a:gdLst/>
              <a:ahLst/>
              <a:cxnLst/>
              <a:rect l="l" t="t" r="r" b="b"/>
              <a:pathLst>
                <a:path w="722" h="2312" extrusionOk="0">
                  <a:moveTo>
                    <a:pt x="0" y="0"/>
                  </a:moveTo>
                  <a:lnTo>
                    <a:pt x="0" y="2312"/>
                  </a:lnTo>
                  <a:lnTo>
                    <a:pt x="721" y="2312"/>
                  </a:ln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5648875" y="2500600"/>
              <a:ext cx="18050" cy="19325"/>
            </a:xfrm>
            <a:custGeom>
              <a:avLst/>
              <a:gdLst/>
              <a:ahLst/>
              <a:cxnLst/>
              <a:rect l="l" t="t" r="r" b="b"/>
              <a:pathLst>
                <a:path w="722" h="773" extrusionOk="0">
                  <a:moveTo>
                    <a:pt x="0" y="0"/>
                  </a:moveTo>
                  <a:lnTo>
                    <a:pt x="0" y="773"/>
                  </a:lnTo>
                  <a:lnTo>
                    <a:pt x="721" y="773"/>
                  </a:ln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5513400" y="2211700"/>
              <a:ext cx="96350" cy="96350"/>
            </a:xfrm>
            <a:custGeom>
              <a:avLst/>
              <a:gdLst/>
              <a:ahLst/>
              <a:cxnLst/>
              <a:rect l="l" t="t" r="r" b="b"/>
              <a:pathLst>
                <a:path w="3854" h="3854" extrusionOk="0">
                  <a:moveTo>
                    <a:pt x="1929" y="1518"/>
                  </a:moveTo>
                  <a:cubicBezTo>
                    <a:pt x="2152" y="1518"/>
                    <a:pt x="2336" y="1699"/>
                    <a:pt x="2336" y="1926"/>
                  </a:cubicBezTo>
                  <a:cubicBezTo>
                    <a:pt x="2336" y="2151"/>
                    <a:pt x="2152" y="2336"/>
                    <a:pt x="1929" y="2336"/>
                  </a:cubicBezTo>
                  <a:cubicBezTo>
                    <a:pt x="1702" y="2336"/>
                    <a:pt x="1518" y="2151"/>
                    <a:pt x="1518" y="1926"/>
                  </a:cubicBezTo>
                  <a:cubicBezTo>
                    <a:pt x="1518" y="1699"/>
                    <a:pt x="1702" y="1518"/>
                    <a:pt x="1929" y="1518"/>
                  </a:cubicBezTo>
                  <a:close/>
                  <a:moveTo>
                    <a:pt x="1567" y="0"/>
                  </a:moveTo>
                  <a:lnTo>
                    <a:pt x="1567" y="853"/>
                  </a:lnTo>
                  <a:cubicBezTo>
                    <a:pt x="1518" y="871"/>
                    <a:pt x="1469" y="892"/>
                    <a:pt x="1424" y="912"/>
                  </a:cubicBezTo>
                  <a:lnTo>
                    <a:pt x="822" y="310"/>
                  </a:lnTo>
                  <a:lnTo>
                    <a:pt x="311" y="819"/>
                  </a:lnTo>
                  <a:lnTo>
                    <a:pt x="913" y="1424"/>
                  </a:lnTo>
                  <a:cubicBezTo>
                    <a:pt x="892" y="1470"/>
                    <a:pt x="871" y="1518"/>
                    <a:pt x="857" y="1566"/>
                  </a:cubicBezTo>
                  <a:lnTo>
                    <a:pt x="1" y="1566"/>
                  </a:lnTo>
                  <a:lnTo>
                    <a:pt x="1" y="2287"/>
                  </a:lnTo>
                  <a:lnTo>
                    <a:pt x="857" y="2287"/>
                  </a:lnTo>
                  <a:cubicBezTo>
                    <a:pt x="871" y="2336"/>
                    <a:pt x="892" y="2385"/>
                    <a:pt x="913" y="2430"/>
                  </a:cubicBezTo>
                  <a:lnTo>
                    <a:pt x="311" y="3032"/>
                  </a:lnTo>
                  <a:lnTo>
                    <a:pt x="822" y="3544"/>
                  </a:lnTo>
                  <a:lnTo>
                    <a:pt x="1424" y="2938"/>
                  </a:lnTo>
                  <a:cubicBezTo>
                    <a:pt x="1469" y="2962"/>
                    <a:pt x="1518" y="2983"/>
                    <a:pt x="1567" y="2997"/>
                  </a:cubicBezTo>
                  <a:lnTo>
                    <a:pt x="1567" y="3854"/>
                  </a:lnTo>
                  <a:lnTo>
                    <a:pt x="2287" y="3854"/>
                  </a:lnTo>
                  <a:lnTo>
                    <a:pt x="2287" y="2997"/>
                  </a:lnTo>
                  <a:cubicBezTo>
                    <a:pt x="2336" y="2983"/>
                    <a:pt x="2385" y="2962"/>
                    <a:pt x="2430" y="2938"/>
                  </a:cubicBezTo>
                  <a:lnTo>
                    <a:pt x="3035" y="3544"/>
                  </a:lnTo>
                  <a:lnTo>
                    <a:pt x="3544" y="3032"/>
                  </a:lnTo>
                  <a:lnTo>
                    <a:pt x="2942" y="2430"/>
                  </a:lnTo>
                  <a:cubicBezTo>
                    <a:pt x="2963" y="2385"/>
                    <a:pt x="2984" y="2336"/>
                    <a:pt x="3001" y="2287"/>
                  </a:cubicBezTo>
                  <a:lnTo>
                    <a:pt x="3853" y="2287"/>
                  </a:lnTo>
                  <a:lnTo>
                    <a:pt x="3853" y="1566"/>
                  </a:lnTo>
                  <a:lnTo>
                    <a:pt x="3001" y="1566"/>
                  </a:lnTo>
                  <a:cubicBezTo>
                    <a:pt x="2984" y="1518"/>
                    <a:pt x="2963" y="1470"/>
                    <a:pt x="2942" y="1424"/>
                  </a:cubicBezTo>
                  <a:lnTo>
                    <a:pt x="3544" y="819"/>
                  </a:lnTo>
                  <a:lnTo>
                    <a:pt x="3035" y="310"/>
                  </a:lnTo>
                  <a:lnTo>
                    <a:pt x="2430" y="912"/>
                  </a:lnTo>
                  <a:cubicBezTo>
                    <a:pt x="2385" y="892"/>
                    <a:pt x="2336" y="871"/>
                    <a:pt x="2287" y="853"/>
                  </a:cubicBezTo>
                  <a:lnTo>
                    <a:pt x="2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5869700" y="2404250"/>
              <a:ext cx="96350" cy="96375"/>
            </a:xfrm>
            <a:custGeom>
              <a:avLst/>
              <a:gdLst/>
              <a:ahLst/>
              <a:cxnLst/>
              <a:rect l="l" t="t" r="r" b="b"/>
              <a:pathLst>
                <a:path w="3854" h="3855" extrusionOk="0">
                  <a:moveTo>
                    <a:pt x="1929" y="1518"/>
                  </a:moveTo>
                  <a:cubicBezTo>
                    <a:pt x="2155" y="1518"/>
                    <a:pt x="2336" y="1703"/>
                    <a:pt x="2336" y="1929"/>
                  </a:cubicBezTo>
                  <a:cubicBezTo>
                    <a:pt x="2336" y="2155"/>
                    <a:pt x="2155" y="2340"/>
                    <a:pt x="1929" y="2340"/>
                  </a:cubicBezTo>
                  <a:cubicBezTo>
                    <a:pt x="1702" y="2340"/>
                    <a:pt x="1518" y="2155"/>
                    <a:pt x="1518" y="1929"/>
                  </a:cubicBezTo>
                  <a:cubicBezTo>
                    <a:pt x="1518" y="1703"/>
                    <a:pt x="1702" y="1518"/>
                    <a:pt x="1929" y="1518"/>
                  </a:cubicBezTo>
                  <a:close/>
                  <a:moveTo>
                    <a:pt x="1566" y="1"/>
                  </a:moveTo>
                  <a:lnTo>
                    <a:pt x="1566" y="857"/>
                  </a:lnTo>
                  <a:cubicBezTo>
                    <a:pt x="1518" y="874"/>
                    <a:pt x="1473" y="892"/>
                    <a:pt x="1424" y="916"/>
                  </a:cubicBezTo>
                  <a:lnTo>
                    <a:pt x="823" y="311"/>
                  </a:lnTo>
                  <a:lnTo>
                    <a:pt x="311" y="823"/>
                  </a:lnTo>
                  <a:lnTo>
                    <a:pt x="916" y="1424"/>
                  </a:lnTo>
                  <a:cubicBezTo>
                    <a:pt x="892" y="1473"/>
                    <a:pt x="875" y="1518"/>
                    <a:pt x="857" y="1567"/>
                  </a:cubicBezTo>
                  <a:lnTo>
                    <a:pt x="1" y="1567"/>
                  </a:lnTo>
                  <a:lnTo>
                    <a:pt x="1" y="2291"/>
                  </a:lnTo>
                  <a:lnTo>
                    <a:pt x="857" y="2291"/>
                  </a:lnTo>
                  <a:cubicBezTo>
                    <a:pt x="875" y="2340"/>
                    <a:pt x="892" y="2385"/>
                    <a:pt x="916" y="2431"/>
                  </a:cubicBezTo>
                  <a:lnTo>
                    <a:pt x="311" y="3036"/>
                  </a:lnTo>
                  <a:lnTo>
                    <a:pt x="823" y="3547"/>
                  </a:lnTo>
                  <a:lnTo>
                    <a:pt x="1424" y="2942"/>
                  </a:lnTo>
                  <a:cubicBezTo>
                    <a:pt x="1473" y="2966"/>
                    <a:pt x="1518" y="2984"/>
                    <a:pt x="1566" y="3001"/>
                  </a:cubicBezTo>
                  <a:lnTo>
                    <a:pt x="1566" y="3854"/>
                  </a:lnTo>
                  <a:lnTo>
                    <a:pt x="2290" y="3854"/>
                  </a:lnTo>
                  <a:lnTo>
                    <a:pt x="2290" y="3001"/>
                  </a:lnTo>
                  <a:cubicBezTo>
                    <a:pt x="2339" y="2984"/>
                    <a:pt x="2385" y="2966"/>
                    <a:pt x="2430" y="2942"/>
                  </a:cubicBezTo>
                  <a:lnTo>
                    <a:pt x="3036" y="3547"/>
                  </a:lnTo>
                  <a:lnTo>
                    <a:pt x="3547" y="3036"/>
                  </a:lnTo>
                  <a:lnTo>
                    <a:pt x="2941" y="2431"/>
                  </a:lnTo>
                  <a:cubicBezTo>
                    <a:pt x="2965" y="2385"/>
                    <a:pt x="2983" y="2340"/>
                    <a:pt x="3000" y="2291"/>
                  </a:cubicBezTo>
                  <a:lnTo>
                    <a:pt x="3853" y="2291"/>
                  </a:lnTo>
                  <a:lnTo>
                    <a:pt x="3853" y="1567"/>
                  </a:lnTo>
                  <a:lnTo>
                    <a:pt x="3000" y="1567"/>
                  </a:lnTo>
                  <a:cubicBezTo>
                    <a:pt x="2983" y="1518"/>
                    <a:pt x="2965" y="1473"/>
                    <a:pt x="2941" y="1424"/>
                  </a:cubicBezTo>
                  <a:lnTo>
                    <a:pt x="3547" y="823"/>
                  </a:lnTo>
                  <a:lnTo>
                    <a:pt x="3036" y="311"/>
                  </a:lnTo>
                  <a:lnTo>
                    <a:pt x="2430" y="916"/>
                  </a:lnTo>
                  <a:cubicBezTo>
                    <a:pt x="2385" y="892"/>
                    <a:pt x="2339" y="874"/>
                    <a:pt x="2290" y="857"/>
                  </a:cubicBezTo>
                  <a:lnTo>
                    <a:pt x="2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5"/>
          <p:cNvGrpSpPr/>
          <p:nvPr/>
        </p:nvGrpSpPr>
        <p:grpSpPr>
          <a:xfrm>
            <a:off x="4263788" y="3306688"/>
            <a:ext cx="616325" cy="403275"/>
            <a:chOff x="5349725" y="1268525"/>
            <a:chExt cx="616325" cy="403275"/>
          </a:xfrm>
        </p:grpSpPr>
        <p:sp>
          <p:nvSpPr>
            <p:cNvPr id="796" name="Google Shape;796;p55"/>
            <p:cNvSpPr/>
            <p:nvPr/>
          </p:nvSpPr>
          <p:spPr>
            <a:xfrm>
              <a:off x="5417700" y="1268525"/>
              <a:ext cx="477625" cy="403275"/>
            </a:xfrm>
            <a:custGeom>
              <a:avLst/>
              <a:gdLst/>
              <a:ahLst/>
              <a:cxnLst/>
              <a:rect l="l" t="t" r="r" b="b"/>
              <a:pathLst>
                <a:path w="19105" h="16131" extrusionOk="0">
                  <a:moveTo>
                    <a:pt x="8092" y="0"/>
                  </a:moveTo>
                  <a:lnTo>
                    <a:pt x="8092" y="6759"/>
                  </a:lnTo>
                  <a:lnTo>
                    <a:pt x="6888" y="7963"/>
                  </a:lnTo>
                  <a:lnTo>
                    <a:pt x="6888" y="6164"/>
                  </a:lnTo>
                  <a:lnTo>
                    <a:pt x="3446" y="6164"/>
                  </a:lnTo>
                  <a:cubicBezTo>
                    <a:pt x="1546" y="6164"/>
                    <a:pt x="0" y="7709"/>
                    <a:pt x="0" y="9606"/>
                  </a:cubicBezTo>
                  <a:lnTo>
                    <a:pt x="0" y="16131"/>
                  </a:lnTo>
                  <a:lnTo>
                    <a:pt x="3446" y="16131"/>
                  </a:lnTo>
                  <a:cubicBezTo>
                    <a:pt x="5342" y="16131"/>
                    <a:pt x="6888" y="14586"/>
                    <a:pt x="6888" y="12689"/>
                  </a:cubicBezTo>
                  <a:lnTo>
                    <a:pt x="6888" y="11298"/>
                  </a:lnTo>
                  <a:lnTo>
                    <a:pt x="9607" y="8576"/>
                  </a:lnTo>
                  <a:lnTo>
                    <a:pt x="12328" y="11298"/>
                  </a:lnTo>
                  <a:lnTo>
                    <a:pt x="12328" y="12689"/>
                  </a:lnTo>
                  <a:cubicBezTo>
                    <a:pt x="12328" y="14586"/>
                    <a:pt x="13873" y="16131"/>
                    <a:pt x="15770" y="16131"/>
                  </a:cubicBezTo>
                  <a:lnTo>
                    <a:pt x="17698" y="16131"/>
                  </a:lnTo>
                  <a:lnTo>
                    <a:pt x="17698" y="15408"/>
                  </a:lnTo>
                  <a:lnTo>
                    <a:pt x="15770" y="15408"/>
                  </a:lnTo>
                  <a:cubicBezTo>
                    <a:pt x="14270" y="15408"/>
                    <a:pt x="13052" y="14190"/>
                    <a:pt x="13052" y="12689"/>
                  </a:cubicBezTo>
                  <a:lnTo>
                    <a:pt x="13052" y="12018"/>
                  </a:lnTo>
                  <a:lnTo>
                    <a:pt x="13591" y="12558"/>
                  </a:lnTo>
                  <a:lnTo>
                    <a:pt x="14100" y="12046"/>
                  </a:lnTo>
                  <a:lnTo>
                    <a:pt x="9607" y="7556"/>
                  </a:lnTo>
                  <a:lnTo>
                    <a:pt x="5117" y="12046"/>
                  </a:lnTo>
                  <a:lnTo>
                    <a:pt x="5625" y="12558"/>
                  </a:lnTo>
                  <a:lnTo>
                    <a:pt x="6164" y="12018"/>
                  </a:lnTo>
                  <a:lnTo>
                    <a:pt x="6164" y="12689"/>
                  </a:lnTo>
                  <a:cubicBezTo>
                    <a:pt x="6164" y="14190"/>
                    <a:pt x="4946" y="15408"/>
                    <a:pt x="3446" y="15408"/>
                  </a:cubicBezTo>
                  <a:lnTo>
                    <a:pt x="724" y="15408"/>
                  </a:lnTo>
                  <a:lnTo>
                    <a:pt x="724" y="9606"/>
                  </a:lnTo>
                  <a:cubicBezTo>
                    <a:pt x="724" y="8106"/>
                    <a:pt x="1946" y="6884"/>
                    <a:pt x="3446" y="6884"/>
                  </a:cubicBezTo>
                  <a:lnTo>
                    <a:pt x="6164" y="6884"/>
                  </a:lnTo>
                  <a:lnTo>
                    <a:pt x="6164" y="8687"/>
                  </a:lnTo>
                  <a:lnTo>
                    <a:pt x="3961" y="10890"/>
                  </a:lnTo>
                  <a:lnTo>
                    <a:pt x="4469" y="11402"/>
                  </a:lnTo>
                  <a:lnTo>
                    <a:pt x="8813" y="7059"/>
                  </a:lnTo>
                  <a:lnTo>
                    <a:pt x="8813" y="720"/>
                  </a:lnTo>
                  <a:lnTo>
                    <a:pt x="10403" y="720"/>
                  </a:lnTo>
                  <a:lnTo>
                    <a:pt x="10403" y="7059"/>
                  </a:lnTo>
                  <a:lnTo>
                    <a:pt x="14747" y="11402"/>
                  </a:lnTo>
                  <a:lnTo>
                    <a:pt x="15255" y="10890"/>
                  </a:lnTo>
                  <a:lnTo>
                    <a:pt x="13052" y="8687"/>
                  </a:lnTo>
                  <a:lnTo>
                    <a:pt x="13052" y="6884"/>
                  </a:lnTo>
                  <a:lnTo>
                    <a:pt x="15770" y="6884"/>
                  </a:lnTo>
                  <a:cubicBezTo>
                    <a:pt x="17013" y="6884"/>
                    <a:pt x="18098" y="7724"/>
                    <a:pt x="18405" y="8927"/>
                  </a:cubicBezTo>
                  <a:lnTo>
                    <a:pt x="19104" y="8747"/>
                  </a:lnTo>
                  <a:cubicBezTo>
                    <a:pt x="18715" y="7226"/>
                    <a:pt x="17343" y="6164"/>
                    <a:pt x="15770" y="6164"/>
                  </a:cubicBezTo>
                  <a:lnTo>
                    <a:pt x="12328" y="6164"/>
                  </a:lnTo>
                  <a:lnTo>
                    <a:pt x="12328" y="7963"/>
                  </a:lnTo>
                  <a:lnTo>
                    <a:pt x="11124" y="6759"/>
                  </a:ln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5811950" y="1508675"/>
              <a:ext cx="154100" cy="154100"/>
            </a:xfrm>
            <a:custGeom>
              <a:avLst/>
              <a:gdLst/>
              <a:ahLst/>
              <a:cxnLst/>
              <a:rect l="l" t="t" r="r" b="b"/>
              <a:pathLst>
                <a:path w="6164" h="6164" extrusionOk="0">
                  <a:moveTo>
                    <a:pt x="3084" y="1904"/>
                  </a:moveTo>
                  <a:cubicBezTo>
                    <a:pt x="3734" y="1904"/>
                    <a:pt x="4263" y="2433"/>
                    <a:pt x="4263" y="3083"/>
                  </a:cubicBezTo>
                  <a:cubicBezTo>
                    <a:pt x="4263" y="3731"/>
                    <a:pt x="3734" y="4264"/>
                    <a:pt x="3084" y="4264"/>
                  </a:cubicBezTo>
                  <a:cubicBezTo>
                    <a:pt x="2433" y="4264"/>
                    <a:pt x="1904" y="3731"/>
                    <a:pt x="1904" y="3083"/>
                  </a:cubicBezTo>
                  <a:cubicBezTo>
                    <a:pt x="1904" y="2433"/>
                    <a:pt x="2433" y="1904"/>
                    <a:pt x="3084" y="1904"/>
                  </a:cubicBezTo>
                  <a:close/>
                  <a:moveTo>
                    <a:pt x="2722" y="0"/>
                  </a:moveTo>
                  <a:lnTo>
                    <a:pt x="2722" y="1215"/>
                  </a:lnTo>
                  <a:cubicBezTo>
                    <a:pt x="2465" y="1263"/>
                    <a:pt x="2227" y="1364"/>
                    <a:pt x="2019" y="1507"/>
                  </a:cubicBezTo>
                  <a:lnTo>
                    <a:pt x="1159" y="648"/>
                  </a:lnTo>
                  <a:lnTo>
                    <a:pt x="648" y="1159"/>
                  </a:lnTo>
                  <a:lnTo>
                    <a:pt x="1507" y="2018"/>
                  </a:lnTo>
                  <a:cubicBezTo>
                    <a:pt x="1368" y="2227"/>
                    <a:pt x="1267" y="2465"/>
                    <a:pt x="1215" y="2722"/>
                  </a:cubicBezTo>
                  <a:lnTo>
                    <a:pt x="0" y="2722"/>
                  </a:lnTo>
                  <a:lnTo>
                    <a:pt x="0" y="3443"/>
                  </a:lnTo>
                  <a:lnTo>
                    <a:pt x="1215" y="3443"/>
                  </a:lnTo>
                  <a:cubicBezTo>
                    <a:pt x="1267" y="3700"/>
                    <a:pt x="1368" y="3936"/>
                    <a:pt x="1507" y="4145"/>
                  </a:cubicBezTo>
                  <a:lnTo>
                    <a:pt x="648" y="5005"/>
                  </a:lnTo>
                  <a:lnTo>
                    <a:pt x="1159" y="5517"/>
                  </a:lnTo>
                  <a:lnTo>
                    <a:pt x="2019" y="4657"/>
                  </a:lnTo>
                  <a:cubicBezTo>
                    <a:pt x="2227" y="4800"/>
                    <a:pt x="2465" y="4900"/>
                    <a:pt x="2722" y="4950"/>
                  </a:cubicBezTo>
                  <a:lnTo>
                    <a:pt x="2722" y="6163"/>
                  </a:lnTo>
                  <a:lnTo>
                    <a:pt x="3446" y="6163"/>
                  </a:lnTo>
                  <a:lnTo>
                    <a:pt x="3446" y="4950"/>
                  </a:lnTo>
                  <a:cubicBezTo>
                    <a:pt x="3699" y="4900"/>
                    <a:pt x="3939" y="4800"/>
                    <a:pt x="4148" y="4657"/>
                  </a:cubicBezTo>
                  <a:lnTo>
                    <a:pt x="5008" y="5517"/>
                  </a:lnTo>
                  <a:lnTo>
                    <a:pt x="5516" y="5005"/>
                  </a:lnTo>
                  <a:lnTo>
                    <a:pt x="4656" y="4145"/>
                  </a:lnTo>
                  <a:cubicBezTo>
                    <a:pt x="4799" y="3936"/>
                    <a:pt x="4900" y="3700"/>
                    <a:pt x="4949" y="3443"/>
                  </a:cubicBezTo>
                  <a:lnTo>
                    <a:pt x="6163" y="3443"/>
                  </a:lnTo>
                  <a:lnTo>
                    <a:pt x="6163" y="2722"/>
                  </a:lnTo>
                  <a:lnTo>
                    <a:pt x="4949" y="2722"/>
                  </a:lnTo>
                  <a:cubicBezTo>
                    <a:pt x="4900" y="2465"/>
                    <a:pt x="4799" y="2227"/>
                    <a:pt x="4656" y="2018"/>
                  </a:cubicBezTo>
                  <a:lnTo>
                    <a:pt x="5516" y="1159"/>
                  </a:lnTo>
                  <a:lnTo>
                    <a:pt x="5008" y="648"/>
                  </a:lnTo>
                  <a:lnTo>
                    <a:pt x="4148" y="1507"/>
                  </a:lnTo>
                  <a:cubicBezTo>
                    <a:pt x="3939" y="1364"/>
                    <a:pt x="3699" y="1263"/>
                    <a:pt x="3446" y="1215"/>
                  </a:cubicBezTo>
                  <a:lnTo>
                    <a:pt x="3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5879375" y="1576700"/>
              <a:ext cx="19325" cy="18050"/>
            </a:xfrm>
            <a:custGeom>
              <a:avLst/>
              <a:gdLst/>
              <a:ahLst/>
              <a:cxnLst/>
              <a:rect l="l" t="t" r="r" b="b"/>
              <a:pathLst>
                <a:path w="773" h="722" extrusionOk="0">
                  <a:moveTo>
                    <a:pt x="1" y="1"/>
                  </a:moveTo>
                  <a:lnTo>
                    <a:pt x="1" y="722"/>
                  </a:lnTo>
                  <a:lnTo>
                    <a:pt x="772" y="722"/>
                  </a:lnTo>
                  <a:lnTo>
                    <a:pt x="7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5"/>
            <p:cNvSpPr/>
            <p:nvPr/>
          </p:nvSpPr>
          <p:spPr>
            <a:xfrm>
              <a:off x="5349725" y="1354575"/>
              <a:ext cx="96275" cy="96350"/>
            </a:xfrm>
            <a:custGeom>
              <a:avLst/>
              <a:gdLst/>
              <a:ahLst/>
              <a:cxnLst/>
              <a:rect l="l" t="t" r="r" b="b"/>
              <a:pathLst>
                <a:path w="3851" h="3854" extrusionOk="0">
                  <a:moveTo>
                    <a:pt x="1926" y="1517"/>
                  </a:moveTo>
                  <a:cubicBezTo>
                    <a:pt x="2151" y="1517"/>
                    <a:pt x="2336" y="1702"/>
                    <a:pt x="2336" y="1928"/>
                  </a:cubicBezTo>
                  <a:cubicBezTo>
                    <a:pt x="2336" y="2151"/>
                    <a:pt x="2151" y="2335"/>
                    <a:pt x="1926" y="2335"/>
                  </a:cubicBezTo>
                  <a:cubicBezTo>
                    <a:pt x="1700" y="2335"/>
                    <a:pt x="1515" y="2151"/>
                    <a:pt x="1515" y="1928"/>
                  </a:cubicBezTo>
                  <a:cubicBezTo>
                    <a:pt x="1515" y="1702"/>
                    <a:pt x="1700" y="1517"/>
                    <a:pt x="1926" y="1517"/>
                  </a:cubicBezTo>
                  <a:close/>
                  <a:moveTo>
                    <a:pt x="1563" y="1"/>
                  </a:moveTo>
                  <a:lnTo>
                    <a:pt x="1563" y="857"/>
                  </a:lnTo>
                  <a:cubicBezTo>
                    <a:pt x="1515" y="870"/>
                    <a:pt x="1470" y="891"/>
                    <a:pt x="1425" y="912"/>
                  </a:cubicBezTo>
                  <a:lnTo>
                    <a:pt x="819" y="310"/>
                  </a:lnTo>
                  <a:lnTo>
                    <a:pt x="307" y="822"/>
                  </a:lnTo>
                  <a:lnTo>
                    <a:pt x="913" y="1424"/>
                  </a:lnTo>
                  <a:cubicBezTo>
                    <a:pt x="888" y="1469"/>
                    <a:pt x="871" y="1517"/>
                    <a:pt x="853" y="1567"/>
                  </a:cubicBezTo>
                  <a:lnTo>
                    <a:pt x="1" y="1567"/>
                  </a:lnTo>
                  <a:lnTo>
                    <a:pt x="1" y="2287"/>
                  </a:lnTo>
                  <a:lnTo>
                    <a:pt x="853" y="2287"/>
                  </a:lnTo>
                  <a:cubicBezTo>
                    <a:pt x="871" y="2335"/>
                    <a:pt x="888" y="2385"/>
                    <a:pt x="913" y="2430"/>
                  </a:cubicBezTo>
                  <a:lnTo>
                    <a:pt x="307" y="3035"/>
                  </a:lnTo>
                  <a:lnTo>
                    <a:pt x="819" y="3543"/>
                  </a:lnTo>
                  <a:lnTo>
                    <a:pt x="1425" y="2941"/>
                  </a:lnTo>
                  <a:cubicBezTo>
                    <a:pt x="1470" y="2962"/>
                    <a:pt x="1515" y="2983"/>
                    <a:pt x="1563" y="3000"/>
                  </a:cubicBezTo>
                  <a:lnTo>
                    <a:pt x="1563" y="3853"/>
                  </a:lnTo>
                  <a:lnTo>
                    <a:pt x="2288" y="3853"/>
                  </a:lnTo>
                  <a:lnTo>
                    <a:pt x="2288" y="3000"/>
                  </a:lnTo>
                  <a:cubicBezTo>
                    <a:pt x="2336" y="2983"/>
                    <a:pt x="2381" y="2962"/>
                    <a:pt x="2427" y="2941"/>
                  </a:cubicBezTo>
                  <a:lnTo>
                    <a:pt x="3033" y="3543"/>
                  </a:lnTo>
                  <a:lnTo>
                    <a:pt x="3544" y="3035"/>
                  </a:lnTo>
                  <a:lnTo>
                    <a:pt x="2938" y="2430"/>
                  </a:lnTo>
                  <a:cubicBezTo>
                    <a:pt x="2963" y="2385"/>
                    <a:pt x="2980" y="2335"/>
                    <a:pt x="2998" y="2287"/>
                  </a:cubicBezTo>
                  <a:lnTo>
                    <a:pt x="3850" y="2287"/>
                  </a:lnTo>
                  <a:lnTo>
                    <a:pt x="3850" y="1567"/>
                  </a:lnTo>
                  <a:lnTo>
                    <a:pt x="2998" y="1567"/>
                  </a:lnTo>
                  <a:cubicBezTo>
                    <a:pt x="2980" y="1517"/>
                    <a:pt x="2963" y="1469"/>
                    <a:pt x="2938" y="1424"/>
                  </a:cubicBezTo>
                  <a:lnTo>
                    <a:pt x="3544" y="822"/>
                  </a:lnTo>
                  <a:lnTo>
                    <a:pt x="3033" y="310"/>
                  </a:lnTo>
                  <a:lnTo>
                    <a:pt x="2427" y="912"/>
                  </a:lnTo>
                  <a:cubicBezTo>
                    <a:pt x="2381" y="891"/>
                    <a:pt x="2336" y="870"/>
                    <a:pt x="2288" y="857"/>
                  </a:cubicBezTo>
                  <a:lnTo>
                    <a:pt x="2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609725" y="1566425"/>
              <a:ext cx="96350" cy="96350"/>
            </a:xfrm>
            <a:custGeom>
              <a:avLst/>
              <a:gdLst/>
              <a:ahLst/>
              <a:cxnLst/>
              <a:rect l="l" t="t" r="r" b="b"/>
              <a:pathLst>
                <a:path w="3854" h="3854" extrusionOk="0">
                  <a:moveTo>
                    <a:pt x="1926" y="1519"/>
                  </a:moveTo>
                  <a:cubicBezTo>
                    <a:pt x="2151" y="1519"/>
                    <a:pt x="2336" y="1703"/>
                    <a:pt x="2336" y="1930"/>
                  </a:cubicBezTo>
                  <a:cubicBezTo>
                    <a:pt x="2336" y="2152"/>
                    <a:pt x="2151" y="2336"/>
                    <a:pt x="1926" y="2336"/>
                  </a:cubicBezTo>
                  <a:cubicBezTo>
                    <a:pt x="1703" y="2336"/>
                    <a:pt x="1518" y="2152"/>
                    <a:pt x="1518" y="1930"/>
                  </a:cubicBezTo>
                  <a:cubicBezTo>
                    <a:pt x="1518" y="1703"/>
                    <a:pt x="1703" y="1519"/>
                    <a:pt x="1926" y="1519"/>
                  </a:cubicBezTo>
                  <a:close/>
                  <a:moveTo>
                    <a:pt x="1566" y="1"/>
                  </a:moveTo>
                  <a:lnTo>
                    <a:pt x="1566" y="857"/>
                  </a:lnTo>
                  <a:cubicBezTo>
                    <a:pt x="1518" y="871"/>
                    <a:pt x="1470" y="892"/>
                    <a:pt x="1424" y="913"/>
                  </a:cubicBezTo>
                  <a:lnTo>
                    <a:pt x="822" y="311"/>
                  </a:lnTo>
                  <a:lnTo>
                    <a:pt x="310" y="823"/>
                  </a:lnTo>
                  <a:lnTo>
                    <a:pt x="912" y="1425"/>
                  </a:lnTo>
                  <a:cubicBezTo>
                    <a:pt x="891" y="1470"/>
                    <a:pt x="871" y="1519"/>
                    <a:pt x="853" y="1567"/>
                  </a:cubicBezTo>
                  <a:lnTo>
                    <a:pt x="0" y="1567"/>
                  </a:lnTo>
                  <a:lnTo>
                    <a:pt x="0" y="2288"/>
                  </a:lnTo>
                  <a:lnTo>
                    <a:pt x="853" y="2288"/>
                  </a:lnTo>
                  <a:cubicBezTo>
                    <a:pt x="871" y="2336"/>
                    <a:pt x="891" y="2386"/>
                    <a:pt x="912" y="2431"/>
                  </a:cubicBezTo>
                  <a:lnTo>
                    <a:pt x="310" y="3036"/>
                  </a:lnTo>
                  <a:lnTo>
                    <a:pt x="822" y="3543"/>
                  </a:lnTo>
                  <a:lnTo>
                    <a:pt x="1424" y="2942"/>
                  </a:lnTo>
                  <a:cubicBezTo>
                    <a:pt x="1470" y="2963"/>
                    <a:pt x="1518" y="2984"/>
                    <a:pt x="1566" y="3001"/>
                  </a:cubicBezTo>
                  <a:lnTo>
                    <a:pt x="1566" y="3853"/>
                  </a:lnTo>
                  <a:lnTo>
                    <a:pt x="2287" y="3853"/>
                  </a:lnTo>
                  <a:lnTo>
                    <a:pt x="2287" y="3001"/>
                  </a:lnTo>
                  <a:cubicBezTo>
                    <a:pt x="2336" y="2984"/>
                    <a:pt x="2385" y="2963"/>
                    <a:pt x="2430" y="2942"/>
                  </a:cubicBezTo>
                  <a:lnTo>
                    <a:pt x="3032" y="3543"/>
                  </a:lnTo>
                  <a:lnTo>
                    <a:pt x="3544" y="3036"/>
                  </a:lnTo>
                  <a:lnTo>
                    <a:pt x="2941" y="2431"/>
                  </a:lnTo>
                  <a:cubicBezTo>
                    <a:pt x="2962" y="2386"/>
                    <a:pt x="2983" y="2336"/>
                    <a:pt x="3001" y="2288"/>
                  </a:cubicBezTo>
                  <a:lnTo>
                    <a:pt x="3854" y="2288"/>
                  </a:lnTo>
                  <a:lnTo>
                    <a:pt x="3854" y="1567"/>
                  </a:lnTo>
                  <a:lnTo>
                    <a:pt x="3001" y="1567"/>
                  </a:lnTo>
                  <a:cubicBezTo>
                    <a:pt x="2983" y="1519"/>
                    <a:pt x="2962" y="1470"/>
                    <a:pt x="2941" y="1425"/>
                  </a:cubicBezTo>
                  <a:lnTo>
                    <a:pt x="3544" y="823"/>
                  </a:lnTo>
                  <a:lnTo>
                    <a:pt x="3032" y="311"/>
                  </a:lnTo>
                  <a:lnTo>
                    <a:pt x="2430" y="913"/>
                  </a:lnTo>
                  <a:cubicBezTo>
                    <a:pt x="2385" y="892"/>
                    <a:pt x="2336" y="871"/>
                    <a:pt x="2287" y="857"/>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5783050" y="1461150"/>
              <a:ext cx="19325" cy="18050"/>
            </a:xfrm>
            <a:custGeom>
              <a:avLst/>
              <a:gdLst/>
              <a:ahLst/>
              <a:cxnLst/>
              <a:rect l="l" t="t" r="r" b="b"/>
              <a:pathLst>
                <a:path w="773" h="722"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5802350" y="1480400"/>
              <a:ext cx="19275" cy="18025"/>
            </a:xfrm>
            <a:custGeom>
              <a:avLst/>
              <a:gdLst/>
              <a:ahLst/>
              <a:cxnLst/>
              <a:rect l="l" t="t" r="r" b="b"/>
              <a:pathLst>
                <a:path w="771"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5494175" y="1576700"/>
              <a:ext cx="19250" cy="18050"/>
            </a:xfrm>
            <a:custGeom>
              <a:avLst/>
              <a:gdLst/>
              <a:ahLst/>
              <a:cxnLst/>
              <a:rect l="l" t="t" r="r" b="b"/>
              <a:pathLst>
                <a:path w="770" h="722" extrusionOk="0">
                  <a:moveTo>
                    <a:pt x="0" y="1"/>
                  </a:moveTo>
                  <a:lnTo>
                    <a:pt x="0"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5474850" y="1595950"/>
              <a:ext cx="19350" cy="18125"/>
            </a:xfrm>
            <a:custGeom>
              <a:avLst/>
              <a:gdLst/>
              <a:ahLst/>
              <a:cxnLst/>
              <a:rect l="l" t="t" r="r" b="b"/>
              <a:pathLst>
                <a:path w="774" h="725" extrusionOk="0">
                  <a:moveTo>
                    <a:pt x="1" y="0"/>
                  </a:moveTo>
                  <a:lnTo>
                    <a:pt x="1"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4"/>
        <p:cNvGrpSpPr/>
        <p:nvPr/>
      </p:nvGrpSpPr>
      <p:grpSpPr>
        <a:xfrm>
          <a:off x="0" y="0"/>
          <a:ext cx="0" cy="0"/>
          <a:chOff x="0" y="0"/>
          <a:chExt cx="0" cy="0"/>
        </a:xfrm>
      </p:grpSpPr>
      <p:pic>
        <p:nvPicPr>
          <p:cNvPr id="325" name="Google Shape;325;p40"/>
          <p:cNvPicPr preferRelativeResize="0"/>
          <p:nvPr/>
        </p:nvPicPr>
        <p:blipFill rotWithShape="1">
          <a:blip r:embed="rId4">
            <a:alphaModFix/>
          </a:blip>
          <a:srcRect l="30885" r="30885"/>
          <a:stretch/>
        </p:blipFill>
        <p:spPr>
          <a:xfrm>
            <a:off x="5766350" y="294300"/>
            <a:ext cx="3095700" cy="4554900"/>
          </a:xfrm>
          <a:prstGeom prst="rect">
            <a:avLst/>
          </a:prstGeom>
          <a:noFill/>
          <a:ln>
            <a:noFill/>
          </a:ln>
        </p:spPr>
      </p:pic>
      <p:sp>
        <p:nvSpPr>
          <p:cNvPr id="326" name="Google Shape;326;p40"/>
          <p:cNvSpPr txBox="1">
            <a:spLocks noGrp="1"/>
          </p:cNvSpPr>
          <p:nvPr>
            <p:ph type="subTitle" idx="1"/>
          </p:nvPr>
        </p:nvSpPr>
        <p:spPr>
          <a:xfrm>
            <a:off x="346355" y="1394396"/>
            <a:ext cx="5213089" cy="25578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smtClean="0">
                <a:latin typeface="+mn-lt"/>
              </a:rPr>
              <a:t>We used </a:t>
            </a:r>
            <a:r>
              <a:rPr lang="en" sz="1600" dirty="0" smtClean="0">
                <a:latin typeface="+mn-lt"/>
              </a:rPr>
              <a:t>[“</a:t>
            </a:r>
            <a:r>
              <a:rPr lang="en" sz="1600" dirty="0">
                <a:latin typeface="+mn-lt"/>
              </a:rPr>
              <a:t>GET”] </a:t>
            </a:r>
            <a:r>
              <a:rPr lang="en-US" sz="1600" dirty="0" smtClean="0">
                <a:latin typeface="+mn-lt"/>
              </a:rPr>
              <a:t>methodology to define 2 functions</a:t>
            </a:r>
            <a:r>
              <a:rPr lang="en" sz="1600" dirty="0" smtClean="0">
                <a:latin typeface="+mn-lt"/>
              </a:rPr>
              <a:t>:</a:t>
            </a:r>
            <a:endParaRPr sz="1600" dirty="0">
              <a:latin typeface="+mn-lt"/>
            </a:endParaRPr>
          </a:p>
          <a:p>
            <a:pPr marL="457200" lvl="0" indent="-304800" algn="l" rtl="0">
              <a:spcBef>
                <a:spcPts val="1600"/>
              </a:spcBef>
              <a:spcAft>
                <a:spcPts val="0"/>
              </a:spcAft>
              <a:buSzPts val="1200"/>
              <a:buChar char="❏"/>
            </a:pPr>
            <a:r>
              <a:rPr lang="en-US" sz="1600" dirty="0" smtClean="0">
                <a:latin typeface="+mn-lt"/>
              </a:rPr>
              <a:t>1</a:t>
            </a:r>
            <a:r>
              <a:rPr lang="en-US" sz="1600" baseline="30000" dirty="0" smtClean="0">
                <a:latin typeface="+mn-lt"/>
              </a:rPr>
              <a:t>st</a:t>
            </a:r>
            <a:r>
              <a:rPr lang="en-US" sz="1600" dirty="0" smtClean="0">
                <a:latin typeface="+mn-lt"/>
              </a:rPr>
              <a:t>: Accessing with the group ID, you can obtain the </a:t>
            </a:r>
            <a:r>
              <a:rPr lang="en" sz="1600" dirty="0" smtClean="0">
                <a:latin typeface="+mn-lt"/>
              </a:rPr>
              <a:t>token </a:t>
            </a:r>
            <a:r>
              <a:rPr lang="en-US" sz="1600" dirty="0" smtClean="0">
                <a:latin typeface="+mn-lt"/>
              </a:rPr>
              <a:t>id</a:t>
            </a:r>
            <a:r>
              <a:rPr lang="en" sz="1600" dirty="0" smtClean="0">
                <a:latin typeface="+mn-lt"/>
              </a:rPr>
              <a:t>.</a:t>
            </a:r>
            <a:r>
              <a:rPr lang="en-US" sz="1600" dirty="0" smtClean="0">
                <a:latin typeface="+mn-lt"/>
              </a:rPr>
              <a:t> </a:t>
            </a:r>
            <a:r>
              <a:rPr lang="en-US" sz="1600" dirty="0" err="1" smtClean="0">
                <a:latin typeface="+mn-lt"/>
              </a:rPr>
              <a:t>EndPoint</a:t>
            </a:r>
            <a:r>
              <a:rPr lang="en-US" sz="1600" dirty="0" smtClean="0">
                <a:latin typeface="+mn-lt"/>
              </a:rPr>
              <a:t> of this function: </a:t>
            </a:r>
            <a:r>
              <a:rPr lang="en" sz="1600" dirty="0" smtClean="0">
                <a:latin typeface="+mn-lt"/>
              </a:rPr>
              <a:t>=</a:t>
            </a:r>
            <a:r>
              <a:rPr lang="en-US" sz="1600" dirty="0" smtClean="0">
                <a:latin typeface="+mn-lt"/>
              </a:rPr>
              <a:t>/</a:t>
            </a:r>
            <a:r>
              <a:rPr lang="en" sz="1600" dirty="0" smtClean="0">
                <a:latin typeface="+mn-lt"/>
              </a:rPr>
              <a:t>get_token/</a:t>
            </a:r>
            <a:endParaRPr sz="1600" dirty="0" smtClean="0">
              <a:latin typeface="+mn-lt"/>
            </a:endParaRPr>
          </a:p>
          <a:p>
            <a:pPr marL="152400" indent="0">
              <a:buSzPts val="1200"/>
            </a:pPr>
            <a:endParaRPr lang="en-US" sz="1600" u="sng" dirty="0" smtClean="0">
              <a:solidFill>
                <a:schemeClr val="hlink"/>
              </a:solidFill>
              <a:latin typeface="+mn-lt"/>
              <a:ea typeface="Arial"/>
              <a:cs typeface="Arial"/>
              <a:sym typeface="Arial"/>
              <a:hlinkClick r:id="rId5"/>
            </a:endParaRPr>
          </a:p>
          <a:p>
            <a:pPr marL="152400" indent="0">
              <a:buSzPts val="1200"/>
            </a:pPr>
            <a:r>
              <a:rPr lang="en-US" sz="1600" u="sng" dirty="0" smtClean="0">
                <a:solidFill>
                  <a:schemeClr val="hlink"/>
                </a:solidFill>
                <a:latin typeface="+mn-lt"/>
                <a:ea typeface="Arial"/>
                <a:cs typeface="Arial"/>
                <a:sym typeface="Arial"/>
                <a:hlinkClick r:id="rId6"/>
              </a:rPr>
              <a:t>http</a:t>
            </a:r>
            <a:r>
              <a:rPr lang="en-US" sz="1600" u="sng" dirty="0">
                <a:solidFill>
                  <a:schemeClr val="hlink"/>
                </a:solidFill>
                <a:latin typeface="+mn-lt"/>
                <a:ea typeface="Arial"/>
                <a:cs typeface="Arial"/>
                <a:sym typeface="Arial"/>
                <a:hlinkClick r:id="rId6"/>
              </a:rPr>
              <a:t>://192.168.0.116:6060/get_token/?id=A137</a:t>
            </a:r>
            <a:endParaRPr lang="en-US" sz="1100" dirty="0">
              <a:solidFill>
                <a:srgbClr val="000000"/>
              </a:solidFill>
              <a:highlight>
                <a:srgbClr val="FFFFFF"/>
              </a:highlight>
              <a:latin typeface="+mn-lt"/>
              <a:ea typeface="Arial"/>
              <a:cs typeface="Arial"/>
              <a:sym typeface="Arial"/>
            </a:endParaRPr>
          </a:p>
          <a:p>
            <a:pPr marL="152400" lvl="0" indent="0" algn="l" rtl="0">
              <a:spcBef>
                <a:spcPts val="0"/>
              </a:spcBef>
              <a:spcAft>
                <a:spcPts val="0"/>
              </a:spcAft>
              <a:buSzPts val="1200"/>
            </a:pPr>
            <a:endParaRPr sz="1600" dirty="0" smtClean="0">
              <a:latin typeface="+mn-lt"/>
            </a:endParaRPr>
          </a:p>
        </p:txBody>
      </p:sp>
      <p:sp>
        <p:nvSpPr>
          <p:cNvPr id="327" name="Google Shape;327;p40"/>
          <p:cNvSpPr txBox="1">
            <a:spLocks noGrp="1"/>
          </p:cNvSpPr>
          <p:nvPr>
            <p:ph type="ctrTitle"/>
          </p:nvPr>
        </p:nvSpPr>
        <p:spPr>
          <a:xfrm>
            <a:off x="720050" y="447323"/>
            <a:ext cx="45597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smtClean="0">
                <a:solidFill>
                  <a:schemeClr val="dk1"/>
                </a:solidFill>
                <a:latin typeface="Saira Semi Condensed"/>
                <a:ea typeface="Saira Semi Condensed"/>
                <a:cs typeface="Saira Semi Condensed"/>
                <a:sym typeface="Saira Semi Condensed"/>
              </a:rPr>
              <a:t>WE CREATED THE API</a:t>
            </a:r>
            <a:endParaRPr dirty="0"/>
          </a:p>
        </p:txBody>
      </p:sp>
      <p:sp>
        <p:nvSpPr>
          <p:cNvPr id="328" name="Google Shape;328;p40"/>
          <p:cNvSpPr/>
          <p:nvPr/>
        </p:nvSpPr>
        <p:spPr>
          <a:xfrm rot="10800000" flipH="1">
            <a:off x="426925" y="29430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8"/>
        <p:cNvGrpSpPr/>
        <p:nvPr/>
      </p:nvGrpSpPr>
      <p:grpSpPr>
        <a:xfrm>
          <a:off x="0" y="0"/>
          <a:ext cx="0" cy="0"/>
          <a:chOff x="0" y="0"/>
          <a:chExt cx="0" cy="0"/>
        </a:xfrm>
      </p:grpSpPr>
      <p:sp>
        <p:nvSpPr>
          <p:cNvPr id="809" name="Google Shape;809;p56"/>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PROTECTION MEASURES FOR PEOPLE THAT ARE IN OR VISITED INFECTED AREAS</a:t>
            </a:r>
            <a:endParaRPr>
              <a:solidFill>
                <a:schemeClr val="accent1"/>
              </a:solidFill>
            </a:endParaRPr>
          </a:p>
        </p:txBody>
      </p:sp>
      <p:sp>
        <p:nvSpPr>
          <p:cNvPr id="810" name="Google Shape;810;p56"/>
          <p:cNvSpPr txBox="1">
            <a:spLocks noGrp="1"/>
          </p:cNvSpPr>
          <p:nvPr>
            <p:ph type="subTitle" idx="1"/>
          </p:nvPr>
        </p:nvSpPr>
        <p:spPr>
          <a:xfrm>
            <a:off x="730000" y="1669475"/>
            <a:ext cx="34740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01</a:t>
            </a:r>
            <a:endParaRPr/>
          </a:p>
        </p:txBody>
      </p:sp>
      <p:sp>
        <p:nvSpPr>
          <p:cNvPr id="811" name="Google Shape;811;p56"/>
          <p:cNvSpPr txBox="1">
            <a:spLocks noGrp="1"/>
          </p:cNvSpPr>
          <p:nvPr>
            <p:ph type="subTitle" idx="2"/>
          </p:nvPr>
        </p:nvSpPr>
        <p:spPr>
          <a:xfrm>
            <a:off x="4956911" y="1669475"/>
            <a:ext cx="34740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02</a:t>
            </a:r>
            <a:endParaRPr/>
          </a:p>
        </p:txBody>
      </p:sp>
      <p:sp>
        <p:nvSpPr>
          <p:cNvPr id="812" name="Google Shape;812;p56"/>
          <p:cNvSpPr txBox="1">
            <a:spLocks noGrp="1"/>
          </p:cNvSpPr>
          <p:nvPr>
            <p:ph type="subTitle" idx="3"/>
          </p:nvPr>
        </p:nvSpPr>
        <p:spPr>
          <a:xfrm>
            <a:off x="730050" y="2157029"/>
            <a:ext cx="3474000" cy="79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Stay home if you do not feel well, even if you feel mild symptoms such as headaches, slight fever and a runny nose</a:t>
            </a:r>
            <a:endParaRPr/>
          </a:p>
        </p:txBody>
      </p:sp>
      <p:sp>
        <p:nvSpPr>
          <p:cNvPr id="813" name="Google Shape;813;p56"/>
          <p:cNvSpPr txBox="1">
            <a:spLocks noGrp="1"/>
          </p:cNvSpPr>
          <p:nvPr>
            <p:ph type="subTitle" idx="4"/>
          </p:nvPr>
        </p:nvSpPr>
        <p:spPr>
          <a:xfrm>
            <a:off x="4956853" y="2157029"/>
            <a:ext cx="3474000" cy="79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If you need to go out (for example, to buy food or supplies), wear a mask to minimize the risk of infecting others</a:t>
            </a:r>
            <a:endParaRPr/>
          </a:p>
        </p:txBody>
      </p:sp>
      <p:sp>
        <p:nvSpPr>
          <p:cNvPr id="814" name="Google Shape;814;p56"/>
          <p:cNvSpPr txBox="1">
            <a:spLocks noGrp="1"/>
          </p:cNvSpPr>
          <p:nvPr>
            <p:ph type="subTitle" idx="5"/>
          </p:nvPr>
        </p:nvSpPr>
        <p:spPr>
          <a:xfrm>
            <a:off x="730000" y="3263591"/>
            <a:ext cx="34740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03</a:t>
            </a:r>
            <a:endParaRPr/>
          </a:p>
        </p:txBody>
      </p:sp>
      <p:sp>
        <p:nvSpPr>
          <p:cNvPr id="815" name="Google Shape;815;p56"/>
          <p:cNvSpPr txBox="1">
            <a:spLocks noGrp="1"/>
          </p:cNvSpPr>
          <p:nvPr>
            <p:ph type="subTitle" idx="6"/>
          </p:nvPr>
        </p:nvSpPr>
        <p:spPr>
          <a:xfrm>
            <a:off x="4956910" y="3263584"/>
            <a:ext cx="34740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04</a:t>
            </a:r>
            <a:endParaRPr/>
          </a:p>
        </p:txBody>
      </p:sp>
      <p:sp>
        <p:nvSpPr>
          <p:cNvPr id="816" name="Google Shape;816;p56"/>
          <p:cNvSpPr txBox="1">
            <a:spLocks noGrp="1"/>
          </p:cNvSpPr>
          <p:nvPr>
            <p:ph type="subTitle" idx="7"/>
          </p:nvPr>
        </p:nvSpPr>
        <p:spPr>
          <a:xfrm>
            <a:off x="730050" y="3751125"/>
            <a:ext cx="3474000" cy="79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If you have difficulty breathing and/or a high fever, seek medical advice as soon as possible</a:t>
            </a:r>
            <a:endParaRPr/>
          </a:p>
        </p:txBody>
      </p:sp>
      <p:sp>
        <p:nvSpPr>
          <p:cNvPr id="817" name="Google Shape;817;p56"/>
          <p:cNvSpPr txBox="1">
            <a:spLocks noGrp="1"/>
          </p:cNvSpPr>
          <p:nvPr>
            <p:ph type="subTitle" idx="8"/>
          </p:nvPr>
        </p:nvSpPr>
        <p:spPr>
          <a:xfrm>
            <a:off x="4956853" y="3751125"/>
            <a:ext cx="3474000" cy="79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Call your provider and inform them of any recent travel, especially to countries with reported cases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7"/>
        <p:cNvGrpSpPr/>
        <p:nvPr/>
      </p:nvGrpSpPr>
      <p:grpSpPr>
        <a:xfrm>
          <a:off x="0" y="0"/>
          <a:ext cx="0" cy="0"/>
          <a:chOff x="0" y="0"/>
          <a:chExt cx="0" cy="0"/>
        </a:xfrm>
      </p:grpSpPr>
      <p:sp>
        <p:nvSpPr>
          <p:cNvPr id="388" name="Google Shape;388;p44"/>
          <p:cNvSpPr/>
          <p:nvPr/>
        </p:nvSpPr>
        <p:spPr>
          <a:xfrm>
            <a:off x="1391452" y="170975"/>
            <a:ext cx="3952200" cy="39522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4"/>
          <p:cNvSpPr txBox="1">
            <a:spLocks noGrp="1"/>
          </p:cNvSpPr>
          <p:nvPr>
            <p:ph type="title"/>
          </p:nvPr>
        </p:nvSpPr>
        <p:spPr>
          <a:xfrm>
            <a:off x="720000" y="923400"/>
            <a:ext cx="4157100" cy="329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80% OF PEOPLE RECOVER FROM THIS DISEASE WITHOUT NEEDING SPECIAL TREATMENT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0"/>
        <p:cNvGrpSpPr/>
        <p:nvPr/>
      </p:nvGrpSpPr>
      <p:grpSpPr>
        <a:xfrm>
          <a:off x="0" y="0"/>
          <a:ext cx="0" cy="0"/>
          <a:chOff x="0" y="0"/>
          <a:chExt cx="0" cy="0"/>
        </a:xfrm>
      </p:grpSpPr>
      <p:sp>
        <p:nvSpPr>
          <p:cNvPr id="371" name="Google Shape;371;p43"/>
          <p:cNvSpPr txBox="1"/>
          <p:nvPr/>
        </p:nvSpPr>
        <p:spPr>
          <a:xfrm flipH="1">
            <a:off x="5232819" y="3707960"/>
            <a:ext cx="2610300" cy="6864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sz="1600">
                <a:solidFill>
                  <a:srgbClr val="F4F2EF"/>
                </a:solidFill>
                <a:latin typeface="Anaheim"/>
                <a:ea typeface="Anaheim"/>
                <a:cs typeface="Anaheim"/>
                <a:sym typeface="Anaheim"/>
              </a:rPr>
              <a:t>Follow the instructions provided by the doctor</a:t>
            </a:r>
            <a:endParaRPr sz="1600">
              <a:solidFill>
                <a:srgbClr val="F4F2EF"/>
              </a:solidFill>
              <a:latin typeface="Anaheim"/>
              <a:ea typeface="Anaheim"/>
              <a:cs typeface="Anaheim"/>
              <a:sym typeface="Anaheim"/>
            </a:endParaRPr>
          </a:p>
        </p:txBody>
      </p:sp>
      <p:sp>
        <p:nvSpPr>
          <p:cNvPr id="372" name="Google Shape;372;p43"/>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TO DO IF YOU </a:t>
            </a:r>
            <a:r>
              <a:rPr lang="en-US" dirty="0" smtClean="0"/>
              <a:t>DON’T FEEL WELL</a:t>
            </a:r>
            <a:endParaRPr dirty="0">
              <a:solidFill>
                <a:schemeClr val="accent1"/>
              </a:solidFill>
            </a:endParaRPr>
          </a:p>
        </p:txBody>
      </p:sp>
      <p:grpSp>
        <p:nvGrpSpPr>
          <p:cNvPr id="373" name="Google Shape;373;p43"/>
          <p:cNvGrpSpPr/>
          <p:nvPr/>
        </p:nvGrpSpPr>
        <p:grpSpPr>
          <a:xfrm flipH="1">
            <a:off x="6336657" y="2917103"/>
            <a:ext cx="402600" cy="402600"/>
            <a:chOff x="4370750" y="1987928"/>
            <a:chExt cx="402600" cy="402600"/>
          </a:xfrm>
        </p:grpSpPr>
        <p:sp>
          <p:nvSpPr>
            <p:cNvPr id="374" name="Google Shape;374;p43"/>
            <p:cNvSpPr/>
            <p:nvPr/>
          </p:nvSpPr>
          <p:spPr>
            <a:xfrm>
              <a:off x="4370750" y="1987928"/>
              <a:ext cx="402600" cy="402600"/>
            </a:xfrm>
            <a:prstGeom prst="ellipse">
              <a:avLst/>
            </a:prstGeom>
            <a:solidFill>
              <a:schemeClr val="dk1">
                <a:alpha val="24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3"/>
            <p:cNvSpPr/>
            <p:nvPr/>
          </p:nvSpPr>
          <p:spPr>
            <a:xfrm>
              <a:off x="4476582" y="2093759"/>
              <a:ext cx="190800" cy="19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43"/>
          <p:cNvGrpSpPr/>
          <p:nvPr/>
        </p:nvGrpSpPr>
        <p:grpSpPr>
          <a:xfrm flipH="1">
            <a:off x="2404707" y="2917103"/>
            <a:ext cx="402600" cy="402600"/>
            <a:chOff x="4370750" y="1987928"/>
            <a:chExt cx="402600" cy="402600"/>
          </a:xfrm>
        </p:grpSpPr>
        <p:sp>
          <p:nvSpPr>
            <p:cNvPr id="377" name="Google Shape;377;p43"/>
            <p:cNvSpPr/>
            <p:nvPr/>
          </p:nvSpPr>
          <p:spPr>
            <a:xfrm>
              <a:off x="4370750" y="1987928"/>
              <a:ext cx="402600" cy="402600"/>
            </a:xfrm>
            <a:prstGeom prst="ellipse">
              <a:avLst/>
            </a:prstGeom>
            <a:solidFill>
              <a:schemeClr val="dk1">
                <a:alpha val="24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3"/>
            <p:cNvSpPr/>
            <p:nvPr/>
          </p:nvSpPr>
          <p:spPr>
            <a:xfrm>
              <a:off x="4476582" y="2093759"/>
              <a:ext cx="190800" cy="19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43"/>
          <p:cNvSpPr txBox="1"/>
          <p:nvPr/>
        </p:nvSpPr>
        <p:spPr>
          <a:xfrm flipH="1">
            <a:off x="1300869" y="2078250"/>
            <a:ext cx="2610300" cy="6864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sz="1600">
                <a:solidFill>
                  <a:srgbClr val="F4F2EF"/>
                </a:solidFill>
                <a:latin typeface="Anaheim"/>
                <a:ea typeface="Anaheim"/>
                <a:cs typeface="Anaheim"/>
                <a:sym typeface="Anaheim"/>
              </a:rPr>
              <a:t>Patiently wait for the results of the test</a:t>
            </a:r>
            <a:endParaRPr sz="1600">
              <a:solidFill>
                <a:srgbClr val="F4F2EF"/>
              </a:solidFill>
              <a:latin typeface="Anaheim"/>
              <a:ea typeface="Anaheim"/>
              <a:cs typeface="Anaheim"/>
              <a:sym typeface="Anaheim"/>
            </a:endParaRPr>
          </a:p>
        </p:txBody>
      </p:sp>
      <p:sp>
        <p:nvSpPr>
          <p:cNvPr id="380" name="Google Shape;380;p43"/>
          <p:cNvSpPr txBox="1"/>
          <p:nvPr/>
        </p:nvSpPr>
        <p:spPr>
          <a:xfrm flipH="1">
            <a:off x="1300869" y="1708101"/>
            <a:ext cx="2610300" cy="4026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sz="1600">
                <a:solidFill>
                  <a:srgbClr val="F4F2EF"/>
                </a:solidFill>
                <a:latin typeface="Saira Semi Condensed"/>
                <a:ea typeface="Saira Semi Condensed"/>
                <a:cs typeface="Saira Semi Condensed"/>
                <a:sym typeface="Saira Semi Condensed"/>
              </a:rPr>
              <a:t>STEP 04</a:t>
            </a:r>
            <a:endParaRPr sz="1600">
              <a:solidFill>
                <a:srgbClr val="F4F2EF"/>
              </a:solidFill>
              <a:latin typeface="Saira Semi Condensed"/>
              <a:ea typeface="Saira Semi Condensed"/>
              <a:cs typeface="Saira Semi Condensed"/>
              <a:sym typeface="Saira Semi Condensed"/>
            </a:endParaRPr>
          </a:p>
        </p:txBody>
      </p:sp>
      <p:cxnSp>
        <p:nvCxnSpPr>
          <p:cNvPr id="381" name="Google Shape;381;p43"/>
          <p:cNvCxnSpPr>
            <a:stCxn id="375" idx="6"/>
            <a:endCxn id="378" idx="2"/>
          </p:cNvCxnSpPr>
          <p:nvPr/>
        </p:nvCxnSpPr>
        <p:spPr>
          <a:xfrm rot="10800000">
            <a:off x="2701625" y="3118334"/>
            <a:ext cx="3741000" cy="0"/>
          </a:xfrm>
          <a:prstGeom prst="straightConnector1">
            <a:avLst/>
          </a:prstGeom>
          <a:noFill/>
          <a:ln w="19050" cap="flat" cmpd="sng">
            <a:solidFill>
              <a:schemeClr val="dk1"/>
            </a:solidFill>
            <a:prstDash val="solid"/>
            <a:round/>
            <a:headEnd type="none" w="med" len="med"/>
            <a:tailEnd type="none" w="med" len="med"/>
          </a:ln>
        </p:spPr>
      </p:cxnSp>
      <p:cxnSp>
        <p:nvCxnSpPr>
          <p:cNvPr id="382" name="Google Shape;382;p43"/>
          <p:cNvCxnSpPr>
            <a:stCxn id="378" idx="6"/>
          </p:cNvCxnSpPr>
          <p:nvPr/>
        </p:nvCxnSpPr>
        <p:spPr>
          <a:xfrm rot="10800000">
            <a:off x="-36925" y="3118334"/>
            <a:ext cx="2547600" cy="0"/>
          </a:xfrm>
          <a:prstGeom prst="straightConnector1">
            <a:avLst/>
          </a:prstGeom>
          <a:noFill/>
          <a:ln w="19050" cap="flat" cmpd="sng">
            <a:solidFill>
              <a:schemeClr val="dk1"/>
            </a:solidFill>
            <a:prstDash val="solid"/>
            <a:round/>
            <a:headEnd type="none" w="med" len="med"/>
            <a:tailEnd type="none" w="med" len="med"/>
          </a:ln>
        </p:spPr>
      </p:cxnSp>
      <p:sp>
        <p:nvSpPr>
          <p:cNvPr id="383" name="Google Shape;383;p43"/>
          <p:cNvSpPr txBox="1"/>
          <p:nvPr/>
        </p:nvSpPr>
        <p:spPr>
          <a:xfrm flipH="1">
            <a:off x="5232819" y="3337811"/>
            <a:ext cx="2610300" cy="4026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sz="1600">
                <a:solidFill>
                  <a:srgbClr val="F4F2EF"/>
                </a:solidFill>
                <a:latin typeface="Saira Semi Condensed"/>
                <a:ea typeface="Saira Semi Condensed"/>
                <a:cs typeface="Saira Semi Condensed"/>
                <a:sym typeface="Saira Semi Condensed"/>
              </a:rPr>
              <a:t>STEP 05</a:t>
            </a:r>
            <a:endParaRPr sz="1600">
              <a:solidFill>
                <a:srgbClr val="F4F2EF"/>
              </a:solidFill>
              <a:latin typeface="Saira Semi Condensed"/>
              <a:ea typeface="Saira Semi Condensed"/>
              <a:cs typeface="Saira Semi Condensed"/>
              <a:sym typeface="Saira Semi Condense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4"/>
        <p:cNvGrpSpPr/>
        <p:nvPr/>
      </p:nvGrpSpPr>
      <p:grpSpPr>
        <a:xfrm>
          <a:off x="0" y="0"/>
          <a:ext cx="0" cy="0"/>
          <a:chOff x="0" y="0"/>
          <a:chExt cx="0" cy="0"/>
        </a:xfrm>
      </p:grpSpPr>
      <p:sp>
        <p:nvSpPr>
          <p:cNvPr id="725" name="Google Shape;725;p54"/>
          <p:cNvSpPr txBox="1"/>
          <p:nvPr/>
        </p:nvSpPr>
        <p:spPr>
          <a:xfrm>
            <a:off x="1193375" y="-768015"/>
            <a:ext cx="2154000" cy="754800"/>
          </a:xfrm>
          <a:prstGeom prst="rect">
            <a:avLst/>
          </a:prstGeom>
          <a:noFill/>
          <a:ln>
            <a:noFill/>
          </a:ln>
        </p:spPr>
        <p:txBody>
          <a:bodyPr spcFirstLastPara="1" wrap="square" lIns="91425" tIns="548625" rIns="91425" bIns="0" anchor="b" anchorCtr="0">
            <a:noAutofit/>
          </a:bodyPr>
          <a:lstStyle/>
          <a:p>
            <a:pPr marL="0" lvl="0" indent="0" algn="ctr" rtl="0">
              <a:spcBef>
                <a:spcPts val="0"/>
              </a:spcBef>
              <a:spcAft>
                <a:spcPts val="1600"/>
              </a:spcAft>
              <a:buNone/>
            </a:pPr>
            <a:r>
              <a:rPr lang="en" sz="3600">
                <a:solidFill>
                  <a:srgbClr val="F4F2EF"/>
                </a:solidFill>
                <a:latin typeface="Six Caps"/>
                <a:ea typeface="Six Caps"/>
                <a:cs typeface="Six Caps"/>
                <a:sym typeface="Six Caps"/>
              </a:rPr>
              <a:t>04</a:t>
            </a:r>
            <a:endParaRPr sz="3600">
              <a:solidFill>
                <a:srgbClr val="F4F2EF"/>
              </a:solidFill>
              <a:latin typeface="Six Caps"/>
              <a:ea typeface="Six Caps"/>
              <a:cs typeface="Six Caps"/>
              <a:sym typeface="Six Caps"/>
            </a:endParaRPr>
          </a:p>
        </p:txBody>
      </p:sp>
      <p:sp>
        <p:nvSpPr>
          <p:cNvPr id="726" name="Google Shape;726;p54"/>
          <p:cNvSpPr txBox="1">
            <a:spLocks noGrp="1"/>
          </p:cNvSpPr>
          <p:nvPr>
            <p:ph type="title"/>
          </p:nvPr>
        </p:nvSpPr>
        <p:spPr>
          <a:xfrm>
            <a:off x="2027247" y="1085250"/>
            <a:ext cx="4920385" cy="285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ANTIBIOTICS DO NOT WORK AGAINST CORONAVIRUS</a:t>
            </a:r>
            <a:endParaRPr dirty="0"/>
          </a:p>
        </p:txBody>
      </p:sp>
      <p:grpSp>
        <p:nvGrpSpPr>
          <p:cNvPr id="727" name="Google Shape;727;p54"/>
          <p:cNvGrpSpPr/>
          <p:nvPr/>
        </p:nvGrpSpPr>
        <p:grpSpPr>
          <a:xfrm rot="10800000" flipH="1">
            <a:off x="2148400" y="782575"/>
            <a:ext cx="4847200" cy="3578325"/>
            <a:chOff x="2148400" y="885913"/>
            <a:chExt cx="4847200" cy="3578325"/>
          </a:xfrm>
        </p:grpSpPr>
        <p:sp>
          <p:nvSpPr>
            <p:cNvPr id="728" name="Google Shape;728;p54"/>
            <p:cNvSpPr/>
            <p:nvPr/>
          </p:nvSpPr>
          <p:spPr>
            <a:xfrm>
              <a:off x="2148400" y="4080538"/>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rot="10800000">
              <a:off x="6611900" y="885913"/>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1"/>
        <p:cNvGrpSpPr/>
        <p:nvPr/>
      </p:nvGrpSpPr>
      <p:grpSpPr>
        <a:xfrm>
          <a:off x="0" y="0"/>
          <a:ext cx="0" cy="0"/>
          <a:chOff x="0" y="0"/>
          <a:chExt cx="0" cy="0"/>
        </a:xfrm>
      </p:grpSpPr>
      <p:sp>
        <p:nvSpPr>
          <p:cNvPr id="822" name="Google Shape;822;p57"/>
          <p:cNvSpPr txBox="1"/>
          <p:nvPr/>
        </p:nvSpPr>
        <p:spPr>
          <a:xfrm>
            <a:off x="1466575" y="1675575"/>
            <a:ext cx="6210600" cy="2565000"/>
          </a:xfrm>
          <a:prstGeom prst="rect">
            <a:avLst/>
          </a:prstGeom>
          <a:noFill/>
          <a:ln>
            <a:noFill/>
          </a:ln>
        </p:spPr>
        <p:txBody>
          <a:bodyPr spcFirstLastPara="1" wrap="square" lIns="91425" tIns="182875" rIns="91425" bIns="0" anchor="ctr" anchorCtr="0">
            <a:noAutofit/>
          </a:bodyPr>
          <a:lstStyle/>
          <a:p>
            <a:pPr marL="457200" lvl="0" indent="-317500" algn="l" rtl="0">
              <a:lnSpc>
                <a:spcPct val="115000"/>
              </a:lnSpc>
              <a:spcBef>
                <a:spcPts val="0"/>
              </a:spcBef>
              <a:spcAft>
                <a:spcPts val="0"/>
              </a:spcAft>
              <a:buClr>
                <a:schemeClr val="accent2"/>
              </a:buClr>
              <a:buSzPts val="1400"/>
              <a:buFont typeface="Anaheim"/>
              <a:buChar char="●"/>
            </a:pPr>
            <a:r>
              <a:rPr lang="en">
                <a:solidFill>
                  <a:schemeClr val="accent2"/>
                </a:solidFill>
                <a:latin typeface="Anaheim"/>
                <a:ea typeface="Anaheim"/>
                <a:cs typeface="Anaheim"/>
                <a:sym typeface="Anaheim"/>
              </a:rPr>
              <a:t>Before wearing a mask, wash your hands with an alcohol-based disinfectant or with soap and water.</a:t>
            </a:r>
            <a:endParaRPr>
              <a:solidFill>
                <a:schemeClr val="accent2"/>
              </a:solidFill>
              <a:latin typeface="Anaheim"/>
              <a:ea typeface="Anaheim"/>
              <a:cs typeface="Anaheim"/>
              <a:sym typeface="Anaheim"/>
            </a:endParaRPr>
          </a:p>
          <a:p>
            <a:pPr marL="457200" lvl="0" indent="-317500" algn="l" rtl="0">
              <a:lnSpc>
                <a:spcPct val="115000"/>
              </a:lnSpc>
              <a:spcBef>
                <a:spcPts val="0"/>
              </a:spcBef>
              <a:spcAft>
                <a:spcPts val="0"/>
              </a:spcAft>
              <a:buClr>
                <a:schemeClr val="accent2"/>
              </a:buClr>
              <a:buSzPts val="1400"/>
              <a:buFont typeface="Anaheim"/>
              <a:buChar char="●"/>
            </a:pPr>
            <a:r>
              <a:rPr lang="en">
                <a:solidFill>
                  <a:schemeClr val="accent2"/>
                </a:solidFill>
                <a:latin typeface="Anaheim"/>
                <a:ea typeface="Anaheim"/>
                <a:cs typeface="Anaheim"/>
                <a:sym typeface="Anaheim"/>
              </a:rPr>
              <a:t>Cover your mouth and nose with the mask and make sure the mask is firmly pressed against your face. </a:t>
            </a:r>
            <a:endParaRPr>
              <a:solidFill>
                <a:schemeClr val="accent2"/>
              </a:solidFill>
              <a:latin typeface="Anaheim"/>
              <a:ea typeface="Anaheim"/>
              <a:cs typeface="Anaheim"/>
              <a:sym typeface="Anaheim"/>
            </a:endParaRPr>
          </a:p>
          <a:p>
            <a:pPr marL="457200" lvl="0" indent="-317500" algn="l" rtl="0">
              <a:lnSpc>
                <a:spcPct val="115000"/>
              </a:lnSpc>
              <a:spcBef>
                <a:spcPts val="0"/>
              </a:spcBef>
              <a:spcAft>
                <a:spcPts val="0"/>
              </a:spcAft>
              <a:buClr>
                <a:schemeClr val="accent2"/>
              </a:buClr>
              <a:buSzPts val="1400"/>
              <a:buFont typeface="Anaheim"/>
              <a:buChar char="●"/>
            </a:pPr>
            <a:r>
              <a:rPr lang="en">
                <a:solidFill>
                  <a:schemeClr val="accent2"/>
                </a:solidFill>
                <a:latin typeface="Anaheim"/>
                <a:ea typeface="Anaheim"/>
                <a:cs typeface="Anaheim"/>
                <a:sym typeface="Anaheim"/>
              </a:rPr>
              <a:t>Do not touch the mask while you are wearing it; if you do, wash your hands with an alcohol-based disinfectant or with soap and water afterward.</a:t>
            </a:r>
            <a:endParaRPr>
              <a:solidFill>
                <a:schemeClr val="accent2"/>
              </a:solidFill>
              <a:latin typeface="Anaheim"/>
              <a:ea typeface="Anaheim"/>
              <a:cs typeface="Anaheim"/>
              <a:sym typeface="Anaheim"/>
            </a:endParaRPr>
          </a:p>
          <a:p>
            <a:pPr marL="457200" lvl="0" indent="-317500" algn="l" rtl="0">
              <a:lnSpc>
                <a:spcPct val="115000"/>
              </a:lnSpc>
              <a:spcBef>
                <a:spcPts val="0"/>
              </a:spcBef>
              <a:spcAft>
                <a:spcPts val="0"/>
              </a:spcAft>
              <a:buClr>
                <a:schemeClr val="accent2"/>
              </a:buClr>
              <a:buSzPts val="1400"/>
              <a:buFont typeface="Anaheim"/>
              <a:buChar char="●"/>
            </a:pPr>
            <a:r>
              <a:rPr lang="en">
                <a:solidFill>
                  <a:schemeClr val="accent2"/>
                </a:solidFill>
                <a:latin typeface="Anaheim"/>
                <a:ea typeface="Anaheim"/>
                <a:cs typeface="Anaheim"/>
                <a:sym typeface="Anaheim"/>
              </a:rPr>
              <a:t>Replace the mask as soon as it gets wet and do not reuse disposable masks.</a:t>
            </a:r>
            <a:endParaRPr>
              <a:solidFill>
                <a:schemeClr val="accent2"/>
              </a:solidFill>
              <a:latin typeface="Anaheim"/>
              <a:ea typeface="Anaheim"/>
              <a:cs typeface="Anaheim"/>
              <a:sym typeface="Anaheim"/>
            </a:endParaRPr>
          </a:p>
          <a:p>
            <a:pPr marL="457200" lvl="0" indent="-317500" algn="l" rtl="0">
              <a:lnSpc>
                <a:spcPct val="115000"/>
              </a:lnSpc>
              <a:spcBef>
                <a:spcPts val="0"/>
              </a:spcBef>
              <a:spcAft>
                <a:spcPts val="0"/>
              </a:spcAft>
              <a:buClr>
                <a:schemeClr val="accent2"/>
              </a:buClr>
              <a:buSzPts val="1400"/>
              <a:buFont typeface="Anaheim"/>
              <a:buChar char="●"/>
            </a:pPr>
            <a:r>
              <a:rPr lang="en">
                <a:solidFill>
                  <a:schemeClr val="accent2"/>
                </a:solidFill>
                <a:latin typeface="Anaheim"/>
                <a:ea typeface="Anaheim"/>
                <a:cs typeface="Anaheim"/>
                <a:sym typeface="Anaheim"/>
              </a:rPr>
              <a:t>Remove the mask from behind (do not touch its front side); throw it away in a closed container and then wash your hands with an alcohol-based disinfectant or with soap and water.</a:t>
            </a:r>
            <a:endParaRPr>
              <a:solidFill>
                <a:schemeClr val="accent2"/>
              </a:solidFill>
              <a:latin typeface="Anaheim"/>
              <a:ea typeface="Anaheim"/>
              <a:cs typeface="Anaheim"/>
              <a:sym typeface="Anaheim"/>
            </a:endParaRPr>
          </a:p>
        </p:txBody>
      </p:sp>
      <p:sp>
        <p:nvSpPr>
          <p:cNvPr id="823" name="Google Shape;823;p57"/>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TO USE A MASK</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2"/>
        <p:cNvGrpSpPr/>
        <p:nvPr/>
      </p:nvGrpSpPr>
      <p:grpSpPr>
        <a:xfrm>
          <a:off x="0" y="0"/>
          <a:ext cx="0" cy="0"/>
          <a:chOff x="0" y="0"/>
          <a:chExt cx="0" cy="0"/>
        </a:xfrm>
      </p:grpSpPr>
      <p:sp>
        <p:nvSpPr>
          <p:cNvPr id="423" name="Google Shape;423;p48"/>
          <p:cNvSpPr txBox="1">
            <a:spLocks noGrp="1"/>
          </p:cNvSpPr>
          <p:nvPr>
            <p:ph type="ctrTitle"/>
          </p:nvPr>
        </p:nvSpPr>
        <p:spPr>
          <a:xfrm>
            <a:off x="939300" y="351847"/>
            <a:ext cx="72654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THIS IS A MAP</a:t>
            </a:r>
            <a:endParaRPr dirty="0">
              <a:solidFill>
                <a:schemeClr val="accent1"/>
              </a:solidFill>
            </a:endParaRPr>
          </a:p>
        </p:txBody>
      </p:sp>
      <p:grpSp>
        <p:nvGrpSpPr>
          <p:cNvPr id="424" name="Google Shape;424;p48"/>
          <p:cNvGrpSpPr/>
          <p:nvPr/>
        </p:nvGrpSpPr>
        <p:grpSpPr>
          <a:xfrm>
            <a:off x="719976" y="1324823"/>
            <a:ext cx="5350227" cy="2961355"/>
            <a:chOff x="719976" y="1324823"/>
            <a:chExt cx="5350227" cy="2961355"/>
          </a:xfrm>
        </p:grpSpPr>
        <p:grpSp>
          <p:nvGrpSpPr>
            <p:cNvPr id="425" name="Google Shape;425;p48"/>
            <p:cNvGrpSpPr/>
            <p:nvPr/>
          </p:nvGrpSpPr>
          <p:grpSpPr>
            <a:xfrm>
              <a:off x="3957382" y="2567615"/>
              <a:ext cx="94372" cy="85495"/>
              <a:chOff x="4293400" y="2574725"/>
              <a:chExt cx="84425" cy="80100"/>
            </a:xfrm>
          </p:grpSpPr>
          <p:sp>
            <p:nvSpPr>
              <p:cNvPr id="426" name="Google Shape;426;p4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427" name="Google Shape;427;p4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48"/>
            <p:cNvGrpSpPr/>
            <p:nvPr/>
          </p:nvGrpSpPr>
          <p:grpSpPr>
            <a:xfrm>
              <a:off x="3629671" y="1380597"/>
              <a:ext cx="2143200" cy="1217652"/>
              <a:chOff x="4000175" y="1462675"/>
              <a:chExt cx="1917275" cy="1140875"/>
            </a:xfrm>
          </p:grpSpPr>
          <p:sp>
            <p:nvSpPr>
              <p:cNvPr id="429" name="Google Shape;429;p4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430" name="Google Shape;430;p48"/>
              <p:cNvGrpSpPr/>
              <p:nvPr/>
            </p:nvGrpSpPr>
            <p:grpSpPr>
              <a:xfrm>
                <a:off x="4000175" y="1462675"/>
                <a:ext cx="1917275" cy="1140875"/>
                <a:chOff x="4000175" y="1462675"/>
                <a:chExt cx="1917275" cy="1140875"/>
              </a:xfrm>
            </p:grpSpPr>
            <p:sp>
              <p:nvSpPr>
                <p:cNvPr id="431" name="Google Shape;431;p4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432" name="Google Shape;432;p4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6" name="Google Shape;436;p4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 name="Google Shape;437;p48"/>
            <p:cNvGrpSpPr/>
            <p:nvPr/>
          </p:nvGrpSpPr>
          <p:grpSpPr>
            <a:xfrm>
              <a:off x="3585399" y="2581597"/>
              <a:ext cx="105131" cy="111138"/>
              <a:chOff x="3960625" y="2587825"/>
              <a:chExt cx="94050" cy="104125"/>
            </a:xfrm>
          </p:grpSpPr>
          <p:sp>
            <p:nvSpPr>
              <p:cNvPr id="438" name="Google Shape;438;p4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439" name="Google Shape;439;p4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48"/>
            <p:cNvGrpSpPr/>
            <p:nvPr/>
          </p:nvGrpSpPr>
          <p:grpSpPr>
            <a:xfrm>
              <a:off x="3367116" y="2488818"/>
              <a:ext cx="194054" cy="200581"/>
              <a:chOff x="3765350" y="2500900"/>
              <a:chExt cx="173600" cy="187925"/>
            </a:xfrm>
          </p:grpSpPr>
          <p:sp>
            <p:nvSpPr>
              <p:cNvPr id="441" name="Google Shape;441;p4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442" name="Google Shape;442;p4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48"/>
            <p:cNvGrpSpPr/>
            <p:nvPr/>
          </p:nvGrpSpPr>
          <p:grpSpPr>
            <a:xfrm>
              <a:off x="3350489" y="2468485"/>
              <a:ext cx="95155" cy="55289"/>
              <a:chOff x="3750475" y="2481850"/>
              <a:chExt cx="85125" cy="51800"/>
            </a:xfrm>
          </p:grpSpPr>
          <p:sp>
            <p:nvSpPr>
              <p:cNvPr id="448" name="Google Shape;448;p4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450" name="Google Shape;450;p48"/>
            <p:cNvGrpSpPr/>
            <p:nvPr/>
          </p:nvGrpSpPr>
          <p:grpSpPr>
            <a:xfrm>
              <a:off x="3212661" y="2415758"/>
              <a:ext cx="192377" cy="180462"/>
              <a:chOff x="3627175" y="2432450"/>
              <a:chExt cx="172100" cy="169075"/>
            </a:xfrm>
          </p:grpSpPr>
          <p:sp>
            <p:nvSpPr>
              <p:cNvPr id="451" name="Google Shape;451;p4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453" name="Google Shape;453;p4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454" name="Google Shape;454;p48"/>
            <p:cNvGrpSpPr/>
            <p:nvPr/>
          </p:nvGrpSpPr>
          <p:grpSpPr>
            <a:xfrm>
              <a:off x="3139289" y="2579063"/>
              <a:ext cx="68789" cy="105715"/>
              <a:chOff x="3561536" y="2585450"/>
              <a:chExt cx="61539" cy="99045"/>
            </a:xfrm>
          </p:grpSpPr>
          <p:sp>
            <p:nvSpPr>
              <p:cNvPr id="455" name="Google Shape;455;p4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457" name="Google Shape;457;p48"/>
            <p:cNvGrpSpPr/>
            <p:nvPr/>
          </p:nvGrpSpPr>
          <p:grpSpPr>
            <a:xfrm>
              <a:off x="3524701" y="1937640"/>
              <a:ext cx="174464" cy="280526"/>
              <a:chOff x="3906325" y="1984500"/>
              <a:chExt cx="156075" cy="262825"/>
            </a:xfrm>
          </p:grpSpPr>
          <p:sp>
            <p:nvSpPr>
              <p:cNvPr id="458" name="Google Shape;458;p4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459" name="Google Shape;459;p4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 name="Google Shape;460;p48"/>
            <p:cNvGrpSpPr/>
            <p:nvPr/>
          </p:nvGrpSpPr>
          <p:grpSpPr>
            <a:xfrm>
              <a:off x="719976" y="1567137"/>
              <a:ext cx="1566710" cy="1310969"/>
              <a:chOff x="1397225" y="1637375"/>
              <a:chExt cx="1401575" cy="1228250"/>
            </a:xfrm>
          </p:grpSpPr>
          <p:sp>
            <p:nvSpPr>
              <p:cNvPr id="461" name="Google Shape;461;p4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462" name="Google Shape;462;p48"/>
              <p:cNvGrpSpPr/>
              <p:nvPr/>
            </p:nvGrpSpPr>
            <p:grpSpPr>
              <a:xfrm>
                <a:off x="1397225" y="1637375"/>
                <a:ext cx="1398775" cy="1228250"/>
                <a:chOff x="1397225" y="1637375"/>
                <a:chExt cx="1398775" cy="1228250"/>
              </a:xfrm>
            </p:grpSpPr>
            <p:sp>
              <p:nvSpPr>
                <p:cNvPr id="463" name="Google Shape;463;p4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 name="Google Shape;465;p48"/>
            <p:cNvGrpSpPr/>
            <p:nvPr/>
          </p:nvGrpSpPr>
          <p:grpSpPr>
            <a:xfrm>
              <a:off x="2070835" y="3184675"/>
              <a:ext cx="664125" cy="657753"/>
              <a:chOff x="2605700" y="3152850"/>
              <a:chExt cx="594125" cy="616250"/>
            </a:xfrm>
          </p:grpSpPr>
          <p:sp>
            <p:nvSpPr>
              <p:cNvPr id="466" name="Google Shape;466;p4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467" name="Google Shape;467;p4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68" name="Google Shape;468;p48"/>
            <p:cNvGrpSpPr/>
            <p:nvPr/>
          </p:nvGrpSpPr>
          <p:grpSpPr>
            <a:xfrm>
              <a:off x="2154308" y="3473873"/>
              <a:ext cx="204533" cy="812305"/>
              <a:chOff x="2680375" y="3423800"/>
              <a:chExt cx="182975" cy="761050"/>
            </a:xfrm>
          </p:grpSpPr>
          <p:sp>
            <p:nvSpPr>
              <p:cNvPr id="469" name="Google Shape;469;p4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470" name="Google Shape;470;p4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48"/>
            <p:cNvGrpSpPr/>
            <p:nvPr/>
          </p:nvGrpSpPr>
          <p:grpSpPr>
            <a:xfrm>
              <a:off x="3537752" y="3621274"/>
              <a:ext cx="264057" cy="221048"/>
              <a:chOff x="3918000" y="3561900"/>
              <a:chExt cx="236225" cy="207100"/>
            </a:xfrm>
          </p:grpSpPr>
          <p:sp>
            <p:nvSpPr>
              <p:cNvPr id="472" name="Google Shape;472;p4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473" name="Google Shape;473;p4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 name="Google Shape;474;p48"/>
            <p:cNvSpPr/>
            <p:nvPr/>
          </p:nvSpPr>
          <p:spPr>
            <a:xfrm>
              <a:off x="2216878" y="2989191"/>
              <a:ext cx="43874" cy="1286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8"/>
            <p:cNvSpPr/>
            <p:nvPr/>
          </p:nvSpPr>
          <p:spPr>
            <a:xfrm>
              <a:off x="2140867" y="2966296"/>
              <a:ext cx="62011" cy="39092"/>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8"/>
            <p:cNvSpPr/>
            <p:nvPr/>
          </p:nvSpPr>
          <p:spPr>
            <a:xfrm>
              <a:off x="2489347" y="1368931"/>
              <a:ext cx="680054" cy="831384"/>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77" name="Google Shape;477;p48"/>
            <p:cNvGrpSpPr/>
            <p:nvPr/>
          </p:nvGrpSpPr>
          <p:grpSpPr>
            <a:xfrm>
              <a:off x="1307643" y="1324823"/>
              <a:ext cx="1400434" cy="1241192"/>
              <a:chOff x="1922950" y="1410350"/>
              <a:chExt cx="1252825" cy="1162875"/>
            </a:xfrm>
          </p:grpSpPr>
          <p:sp>
            <p:nvSpPr>
              <p:cNvPr id="478" name="Google Shape;478;p4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94" name="Google Shape;494;p48"/>
            <p:cNvSpPr/>
            <p:nvPr/>
          </p:nvSpPr>
          <p:spPr>
            <a:xfrm>
              <a:off x="2039117" y="2989751"/>
              <a:ext cx="36273" cy="13982"/>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2100513" y="2965736"/>
              <a:ext cx="46222" cy="3130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1936780" y="2910447"/>
              <a:ext cx="171949" cy="58651"/>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8"/>
            <p:cNvSpPr/>
            <p:nvPr/>
          </p:nvSpPr>
          <p:spPr>
            <a:xfrm>
              <a:off x="2401067" y="4177842"/>
              <a:ext cx="43874" cy="24042"/>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8"/>
            <p:cNvSpPr/>
            <p:nvPr/>
          </p:nvSpPr>
          <p:spPr>
            <a:xfrm>
              <a:off x="1960171" y="3130988"/>
              <a:ext cx="89510" cy="39118"/>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8"/>
            <p:cNvSpPr/>
            <p:nvPr/>
          </p:nvSpPr>
          <p:spPr>
            <a:xfrm>
              <a:off x="1912831" y="3106999"/>
              <a:ext cx="54382" cy="48591"/>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8"/>
            <p:cNvSpPr/>
            <p:nvPr/>
          </p:nvSpPr>
          <p:spPr>
            <a:xfrm>
              <a:off x="1884159" y="3043332"/>
              <a:ext cx="75453" cy="71486"/>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8"/>
            <p:cNvSpPr/>
            <p:nvPr/>
          </p:nvSpPr>
          <p:spPr>
            <a:xfrm>
              <a:off x="1859595" y="3028816"/>
              <a:ext cx="102364" cy="49151"/>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8"/>
            <p:cNvSpPr/>
            <p:nvPr/>
          </p:nvSpPr>
          <p:spPr>
            <a:xfrm>
              <a:off x="1845566" y="3055633"/>
              <a:ext cx="40381" cy="22334"/>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8"/>
            <p:cNvSpPr/>
            <p:nvPr/>
          </p:nvSpPr>
          <p:spPr>
            <a:xfrm>
              <a:off x="1863703" y="2992526"/>
              <a:ext cx="18724" cy="39118"/>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8"/>
            <p:cNvSpPr/>
            <p:nvPr/>
          </p:nvSpPr>
          <p:spPr>
            <a:xfrm>
              <a:off x="1812842" y="3001465"/>
              <a:ext cx="66678" cy="67029"/>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8"/>
            <p:cNvSpPr/>
            <p:nvPr/>
          </p:nvSpPr>
          <p:spPr>
            <a:xfrm>
              <a:off x="1449718" y="2728438"/>
              <a:ext cx="460794" cy="326101"/>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8"/>
            <p:cNvSpPr/>
            <p:nvPr/>
          </p:nvSpPr>
          <p:spPr>
            <a:xfrm>
              <a:off x="2418589" y="3194095"/>
              <a:ext cx="45635" cy="6254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8"/>
            <p:cNvSpPr/>
            <p:nvPr/>
          </p:nvSpPr>
          <p:spPr>
            <a:xfrm>
              <a:off x="2361888" y="3187931"/>
              <a:ext cx="64917" cy="67590"/>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8"/>
            <p:cNvSpPr/>
            <p:nvPr/>
          </p:nvSpPr>
          <p:spPr>
            <a:xfrm>
              <a:off x="2306919" y="3149426"/>
              <a:ext cx="81294" cy="116714"/>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2116889" y="3090242"/>
              <a:ext cx="214622" cy="18427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a:off x="2021567" y="3086319"/>
              <a:ext cx="194166" cy="26411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8"/>
            <p:cNvSpPr/>
            <p:nvPr/>
          </p:nvSpPr>
          <p:spPr>
            <a:xfrm>
              <a:off x="1988256" y="3261631"/>
              <a:ext cx="95909" cy="100544"/>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8"/>
            <p:cNvSpPr/>
            <p:nvPr/>
          </p:nvSpPr>
          <p:spPr>
            <a:xfrm>
              <a:off x="1982974" y="3284526"/>
              <a:ext cx="208194" cy="293147"/>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a:off x="2176525" y="3436943"/>
              <a:ext cx="201180" cy="21443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4" name="Google Shape;514;p48"/>
            <p:cNvSpPr/>
            <p:nvPr/>
          </p:nvSpPr>
          <p:spPr>
            <a:xfrm>
              <a:off x="2298144" y="3588826"/>
              <a:ext cx="138023" cy="139049"/>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5" name="Google Shape;515;p48"/>
            <p:cNvSpPr/>
            <p:nvPr/>
          </p:nvSpPr>
          <p:spPr>
            <a:xfrm>
              <a:off x="2382344" y="3769155"/>
              <a:ext cx="81880" cy="88803"/>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48"/>
            <p:cNvGrpSpPr/>
            <p:nvPr/>
          </p:nvGrpSpPr>
          <p:grpSpPr>
            <a:xfrm>
              <a:off x="2189380" y="3632374"/>
              <a:ext cx="257909" cy="638727"/>
              <a:chOff x="2711750" y="3572300"/>
              <a:chExt cx="230725" cy="598425"/>
            </a:xfrm>
          </p:grpSpPr>
          <p:sp>
            <p:nvSpPr>
              <p:cNvPr id="517" name="Google Shape;517;p4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48"/>
            <p:cNvSpPr/>
            <p:nvPr/>
          </p:nvSpPr>
          <p:spPr>
            <a:xfrm>
              <a:off x="5198946" y="2858521"/>
              <a:ext cx="29259" cy="65375"/>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48"/>
            <p:cNvGrpSpPr/>
            <p:nvPr/>
          </p:nvGrpSpPr>
          <p:grpSpPr>
            <a:xfrm>
              <a:off x="3385141" y="1553742"/>
              <a:ext cx="171362" cy="177580"/>
              <a:chOff x="3781475" y="1624825"/>
              <a:chExt cx="153300" cy="166375"/>
            </a:xfrm>
          </p:grpSpPr>
          <p:sp>
            <p:nvSpPr>
              <p:cNvPr id="521" name="Google Shape;521;p4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48"/>
            <p:cNvSpPr/>
            <p:nvPr/>
          </p:nvSpPr>
          <p:spPr>
            <a:xfrm>
              <a:off x="5318832" y="2420241"/>
              <a:ext cx="195898" cy="327782"/>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8"/>
            <p:cNvSpPr/>
            <p:nvPr/>
          </p:nvSpPr>
          <p:spPr>
            <a:xfrm>
              <a:off x="5239299" y="2591657"/>
              <a:ext cx="67265" cy="89364"/>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8"/>
            <p:cNvSpPr/>
            <p:nvPr/>
          </p:nvSpPr>
          <p:spPr>
            <a:xfrm>
              <a:off x="5206547" y="2488925"/>
              <a:ext cx="76627" cy="1256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8"/>
            <p:cNvSpPr/>
            <p:nvPr/>
          </p:nvSpPr>
          <p:spPr>
            <a:xfrm>
              <a:off x="4585569" y="2325888"/>
              <a:ext cx="497039" cy="223929"/>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8"/>
            <p:cNvSpPr/>
            <p:nvPr/>
          </p:nvSpPr>
          <p:spPr>
            <a:xfrm>
              <a:off x="5563244" y="3328634"/>
              <a:ext cx="157892" cy="12901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8"/>
            <p:cNvSpPr/>
            <p:nvPr/>
          </p:nvSpPr>
          <p:spPr>
            <a:xfrm>
              <a:off x="5209481" y="2980252"/>
              <a:ext cx="128661" cy="21443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p:nvPr/>
          </p:nvSpPr>
          <p:spPr>
            <a:xfrm>
              <a:off x="5275544" y="3422427"/>
              <a:ext cx="62598" cy="3130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48"/>
            <p:cNvGrpSpPr/>
            <p:nvPr/>
          </p:nvGrpSpPr>
          <p:grpSpPr>
            <a:xfrm>
              <a:off x="4823553" y="3194095"/>
              <a:ext cx="743211" cy="237858"/>
              <a:chOff x="5068275" y="3161675"/>
              <a:chExt cx="664875" cy="222850"/>
            </a:xfrm>
          </p:grpSpPr>
          <p:sp>
            <p:nvSpPr>
              <p:cNvPr id="533" name="Google Shape;533;p4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 name="Google Shape;537;p48"/>
            <p:cNvSpPr/>
            <p:nvPr/>
          </p:nvSpPr>
          <p:spPr>
            <a:xfrm>
              <a:off x="4903086" y="3177337"/>
              <a:ext cx="70199" cy="87683"/>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8"/>
            <p:cNvSpPr/>
            <p:nvPr/>
          </p:nvSpPr>
          <p:spPr>
            <a:xfrm>
              <a:off x="5059190" y="3173975"/>
              <a:ext cx="153225" cy="98863"/>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4915941" y="2901535"/>
              <a:ext cx="133356" cy="246237"/>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4933491" y="3048375"/>
              <a:ext cx="84815" cy="69805"/>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4885537" y="2918265"/>
              <a:ext cx="131009" cy="144652"/>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4846944" y="2951780"/>
              <a:ext cx="136262" cy="242341"/>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4758077" y="2819456"/>
              <a:ext cx="143277" cy="307663"/>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8"/>
            <p:cNvSpPr/>
            <p:nvPr/>
          </p:nvSpPr>
          <p:spPr>
            <a:xfrm>
              <a:off x="4682065" y="2847367"/>
              <a:ext cx="83054" cy="102199"/>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3391569" y="2267824"/>
              <a:ext cx="62011" cy="72606"/>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8"/>
            <p:cNvSpPr/>
            <p:nvPr/>
          </p:nvSpPr>
          <p:spPr>
            <a:xfrm>
              <a:off x="3342468" y="1909382"/>
              <a:ext cx="324531" cy="360150"/>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8"/>
            <p:cNvSpPr/>
            <p:nvPr/>
          </p:nvSpPr>
          <p:spPr>
            <a:xfrm>
              <a:off x="3431922" y="1977506"/>
              <a:ext cx="160827" cy="346754"/>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3602669" y="2222062"/>
              <a:ext cx="64331" cy="55849"/>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3572851" y="2262247"/>
              <a:ext cx="102337" cy="53074"/>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3576345" y="2298537"/>
              <a:ext cx="79561" cy="55849"/>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3614350" y="2302459"/>
              <a:ext cx="135117" cy="99957"/>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3521376" y="2464910"/>
              <a:ext cx="93003" cy="5753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3528977" y="2448179"/>
              <a:ext cx="80148" cy="33515"/>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3571091" y="2579383"/>
              <a:ext cx="30433" cy="55849"/>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8"/>
            <p:cNvSpPr/>
            <p:nvPr/>
          </p:nvSpPr>
          <p:spPr>
            <a:xfrm>
              <a:off x="3556475" y="2558730"/>
              <a:ext cx="29259" cy="35196"/>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3512629" y="2529137"/>
              <a:ext cx="60837" cy="50832"/>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8"/>
            <p:cNvSpPr/>
            <p:nvPr/>
          </p:nvSpPr>
          <p:spPr>
            <a:xfrm>
              <a:off x="3479290" y="2499545"/>
              <a:ext cx="47396" cy="28498"/>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8"/>
            <p:cNvSpPr/>
            <p:nvPr/>
          </p:nvSpPr>
          <p:spPr>
            <a:xfrm>
              <a:off x="3418480" y="2456531"/>
              <a:ext cx="111698" cy="5139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3481637" y="2333706"/>
              <a:ext cx="147944" cy="118956"/>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3452378" y="2415785"/>
              <a:ext cx="118154" cy="49151"/>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3360577" y="2334266"/>
              <a:ext cx="134530" cy="15356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a:off x="3324919" y="2367781"/>
              <a:ext cx="57903" cy="50272"/>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8"/>
            <p:cNvSpPr/>
            <p:nvPr/>
          </p:nvSpPr>
          <p:spPr>
            <a:xfrm>
              <a:off x="3319665" y="2409087"/>
              <a:ext cx="45635" cy="37437"/>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p:nvPr/>
          </p:nvSpPr>
          <p:spPr>
            <a:xfrm>
              <a:off x="3359431" y="2434223"/>
              <a:ext cx="11122" cy="15076"/>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3129048" y="2324233"/>
              <a:ext cx="64917" cy="82079"/>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48"/>
            <p:cNvGrpSpPr/>
            <p:nvPr/>
          </p:nvGrpSpPr>
          <p:grpSpPr>
            <a:xfrm>
              <a:off x="3167054" y="2254429"/>
              <a:ext cx="139756" cy="187079"/>
              <a:chOff x="3586375" y="2281300"/>
              <a:chExt cx="125025" cy="175275"/>
            </a:xfrm>
          </p:grpSpPr>
          <p:sp>
            <p:nvSpPr>
              <p:cNvPr id="567" name="Google Shape;567;p4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48"/>
            <p:cNvSpPr/>
            <p:nvPr/>
          </p:nvSpPr>
          <p:spPr>
            <a:xfrm>
              <a:off x="3965766" y="3468777"/>
              <a:ext cx="122821" cy="21944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48"/>
            <p:cNvGrpSpPr/>
            <p:nvPr/>
          </p:nvGrpSpPr>
          <p:grpSpPr>
            <a:xfrm>
              <a:off x="5081435" y="3461519"/>
              <a:ext cx="644368" cy="657726"/>
              <a:chOff x="5298975" y="3412225"/>
              <a:chExt cx="576450" cy="616225"/>
            </a:xfrm>
          </p:grpSpPr>
          <p:sp>
            <p:nvSpPr>
              <p:cNvPr id="571" name="Google Shape;571;p4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72" name="Google Shape;572;p4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48"/>
            <p:cNvGrpSpPr/>
            <p:nvPr/>
          </p:nvGrpSpPr>
          <p:grpSpPr>
            <a:xfrm>
              <a:off x="5811735" y="3931071"/>
              <a:ext cx="258468" cy="306542"/>
              <a:chOff x="5952300" y="3852150"/>
              <a:chExt cx="231225" cy="287200"/>
            </a:xfrm>
          </p:grpSpPr>
          <p:sp>
            <p:nvSpPr>
              <p:cNvPr id="574" name="Google Shape;574;p4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48"/>
            <p:cNvSpPr/>
            <p:nvPr/>
          </p:nvSpPr>
          <p:spPr>
            <a:xfrm>
              <a:off x="2958301" y="2048964"/>
              <a:ext cx="142103" cy="82666"/>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8"/>
            <p:cNvSpPr/>
            <p:nvPr/>
          </p:nvSpPr>
          <p:spPr>
            <a:xfrm>
              <a:off x="4318941" y="2247731"/>
              <a:ext cx="989970" cy="705757"/>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8"/>
            <p:cNvSpPr/>
            <p:nvPr/>
          </p:nvSpPr>
          <p:spPr>
            <a:xfrm>
              <a:off x="4915941" y="2918265"/>
              <a:ext cx="1789" cy="2268"/>
            </a:xfrm>
            <a:custGeom>
              <a:avLst/>
              <a:gdLst/>
              <a:ahLst/>
              <a:cxnLst/>
              <a:rect l="l" t="t" r="r" b="b"/>
              <a:pathLst>
                <a:path w="64" h="85" extrusionOk="0">
                  <a:moveTo>
                    <a:pt x="63" y="85"/>
                  </a:moveTo>
                  <a:lnTo>
                    <a:pt x="1"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a:off x="4897246" y="2934462"/>
              <a:ext cx="2934" cy="2828"/>
            </a:xfrm>
            <a:custGeom>
              <a:avLst/>
              <a:gdLst/>
              <a:ahLst/>
              <a:cxnLst/>
              <a:rect l="l" t="t" r="r" b="b"/>
              <a:pathLst>
                <a:path w="105" h="106" extrusionOk="0">
                  <a:moveTo>
                    <a:pt x="0" y="105"/>
                  </a:moveTo>
                  <a:lnTo>
                    <a:pt x="105" y="1"/>
                  </a:lnTo>
                  <a:lnTo>
                    <a:pt x="1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8"/>
            <p:cNvSpPr/>
            <p:nvPr/>
          </p:nvSpPr>
          <p:spPr>
            <a:xfrm>
              <a:off x="4309579" y="2659220"/>
              <a:ext cx="5897" cy="1708"/>
            </a:xfrm>
            <a:custGeom>
              <a:avLst/>
              <a:gdLst/>
              <a:ahLst/>
              <a:cxnLst/>
              <a:rect l="l" t="t" r="r" b="b"/>
              <a:pathLst>
                <a:path w="211" h="64" extrusionOk="0">
                  <a:moveTo>
                    <a:pt x="210" y="0"/>
                  </a:moveTo>
                  <a:lnTo>
                    <a:pt x="1" y="63"/>
                  </a:lnTo>
                  <a:lnTo>
                    <a:pt x="22" y="63"/>
                  </a:lnTo>
                  <a:lnTo>
                    <a:pt x="2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8"/>
            <p:cNvSpPr/>
            <p:nvPr/>
          </p:nvSpPr>
          <p:spPr>
            <a:xfrm>
              <a:off x="3967526" y="2285142"/>
              <a:ext cx="612231" cy="307103"/>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8"/>
            <p:cNvSpPr/>
            <p:nvPr/>
          </p:nvSpPr>
          <p:spPr>
            <a:xfrm>
              <a:off x="4124831" y="2510139"/>
              <a:ext cx="259055" cy="154125"/>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8"/>
            <p:cNvSpPr/>
            <p:nvPr/>
          </p:nvSpPr>
          <p:spPr>
            <a:xfrm>
              <a:off x="4078637" y="2563746"/>
              <a:ext cx="231557" cy="139049"/>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48"/>
            <p:cNvGrpSpPr/>
            <p:nvPr/>
          </p:nvGrpSpPr>
          <p:grpSpPr>
            <a:xfrm>
              <a:off x="4570954" y="3128213"/>
              <a:ext cx="35128" cy="63667"/>
              <a:chOff x="4842300" y="3099950"/>
              <a:chExt cx="31425" cy="59650"/>
            </a:xfrm>
          </p:grpSpPr>
          <p:sp>
            <p:nvSpPr>
              <p:cNvPr id="585" name="Google Shape;585;p4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48"/>
            <p:cNvSpPr/>
            <p:nvPr/>
          </p:nvSpPr>
          <p:spPr>
            <a:xfrm>
              <a:off x="4370976" y="2734575"/>
              <a:ext cx="453193" cy="422696"/>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8"/>
            <p:cNvSpPr/>
            <p:nvPr/>
          </p:nvSpPr>
          <p:spPr>
            <a:xfrm>
              <a:off x="4548737" y="2784847"/>
              <a:ext cx="133356" cy="68123"/>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8"/>
            <p:cNvSpPr/>
            <p:nvPr/>
          </p:nvSpPr>
          <p:spPr>
            <a:xfrm>
              <a:off x="4241756" y="2670374"/>
              <a:ext cx="223983" cy="235644"/>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8"/>
            <p:cNvSpPr/>
            <p:nvPr/>
          </p:nvSpPr>
          <p:spPr>
            <a:xfrm>
              <a:off x="4225379" y="2638007"/>
              <a:ext cx="214035" cy="170295"/>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8"/>
            <p:cNvSpPr/>
            <p:nvPr/>
          </p:nvSpPr>
          <p:spPr>
            <a:xfrm>
              <a:off x="3604989" y="2382297"/>
              <a:ext cx="265510" cy="158021"/>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8"/>
            <p:cNvSpPr/>
            <p:nvPr/>
          </p:nvSpPr>
          <p:spPr>
            <a:xfrm>
              <a:off x="3670493" y="2460454"/>
              <a:ext cx="55584" cy="59211"/>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8"/>
            <p:cNvSpPr/>
            <p:nvPr/>
          </p:nvSpPr>
          <p:spPr>
            <a:xfrm>
              <a:off x="3581626" y="2470513"/>
              <a:ext cx="142690" cy="87122"/>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8"/>
            <p:cNvSpPr/>
            <p:nvPr/>
          </p:nvSpPr>
          <p:spPr>
            <a:xfrm>
              <a:off x="3617285" y="2546989"/>
              <a:ext cx="93590" cy="56409"/>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48"/>
            <p:cNvGrpSpPr/>
            <p:nvPr/>
          </p:nvGrpSpPr>
          <p:grpSpPr>
            <a:xfrm>
              <a:off x="3480463" y="2509578"/>
              <a:ext cx="87721" cy="64788"/>
              <a:chOff x="3866750" y="2520350"/>
              <a:chExt cx="78475" cy="60700"/>
            </a:xfrm>
          </p:grpSpPr>
          <p:sp>
            <p:nvSpPr>
              <p:cNvPr id="598" name="Google Shape;598;p4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 name="Google Shape;602;p48"/>
            <p:cNvSpPr/>
            <p:nvPr/>
          </p:nvSpPr>
          <p:spPr>
            <a:xfrm>
              <a:off x="3405597" y="2571004"/>
              <a:ext cx="16404" cy="3130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8"/>
            <p:cNvSpPr/>
            <p:nvPr/>
          </p:nvSpPr>
          <p:spPr>
            <a:xfrm>
              <a:off x="3145983" y="2557048"/>
              <a:ext cx="179550" cy="143505"/>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8"/>
            <p:cNvSpPr/>
            <p:nvPr/>
          </p:nvSpPr>
          <p:spPr>
            <a:xfrm>
              <a:off x="3962859" y="2625145"/>
              <a:ext cx="28085" cy="21267"/>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8"/>
            <p:cNvSpPr/>
            <p:nvPr/>
          </p:nvSpPr>
          <p:spPr>
            <a:xfrm>
              <a:off x="3955845" y="2627947"/>
              <a:ext cx="329813" cy="253495"/>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8"/>
            <p:cNvSpPr/>
            <p:nvPr/>
          </p:nvSpPr>
          <p:spPr>
            <a:xfrm>
              <a:off x="3939469" y="2597234"/>
              <a:ext cx="57903" cy="46937"/>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a:off x="3679268" y="2586080"/>
              <a:ext cx="291220" cy="114473"/>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3675747" y="2586641"/>
              <a:ext cx="44461" cy="37437"/>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3887993" y="2673176"/>
              <a:ext cx="156160" cy="143505"/>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4015481" y="2798803"/>
              <a:ext cx="28085" cy="27377"/>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8"/>
            <p:cNvSpPr/>
            <p:nvPr/>
          </p:nvSpPr>
          <p:spPr>
            <a:xfrm>
              <a:off x="3781577" y="2706104"/>
              <a:ext cx="36301" cy="19586"/>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8"/>
            <p:cNvSpPr/>
            <p:nvPr/>
          </p:nvSpPr>
          <p:spPr>
            <a:xfrm>
              <a:off x="3835372" y="2677072"/>
              <a:ext cx="100604" cy="85468"/>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8"/>
            <p:cNvSpPr/>
            <p:nvPr/>
          </p:nvSpPr>
          <p:spPr>
            <a:xfrm>
              <a:off x="3814916" y="2745755"/>
              <a:ext cx="24592" cy="681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8"/>
            <p:cNvSpPr/>
            <p:nvPr/>
          </p:nvSpPr>
          <p:spPr>
            <a:xfrm>
              <a:off x="3836545" y="2745755"/>
              <a:ext cx="6455" cy="13982"/>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8"/>
            <p:cNvSpPr/>
            <p:nvPr/>
          </p:nvSpPr>
          <p:spPr>
            <a:xfrm>
              <a:off x="3829531" y="2760832"/>
              <a:ext cx="8803" cy="19559"/>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8"/>
            <p:cNvSpPr/>
            <p:nvPr/>
          </p:nvSpPr>
          <p:spPr>
            <a:xfrm>
              <a:off x="3829531" y="2724542"/>
              <a:ext cx="21071" cy="25136"/>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8"/>
            <p:cNvSpPr/>
            <p:nvPr/>
          </p:nvSpPr>
          <p:spPr>
            <a:xfrm>
              <a:off x="3830705" y="2744074"/>
              <a:ext cx="64917" cy="76529"/>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8"/>
            <p:cNvSpPr/>
            <p:nvPr/>
          </p:nvSpPr>
          <p:spPr>
            <a:xfrm>
              <a:off x="3829531" y="2764167"/>
              <a:ext cx="334480" cy="269158"/>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19" name="Google Shape;619;p48"/>
            <p:cNvSpPr/>
            <p:nvPr/>
          </p:nvSpPr>
          <p:spPr>
            <a:xfrm>
              <a:off x="4087384" y="2864124"/>
              <a:ext cx="12324" cy="25696"/>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8"/>
            <p:cNvSpPr/>
            <p:nvPr/>
          </p:nvSpPr>
          <p:spPr>
            <a:xfrm>
              <a:off x="4100267" y="2865805"/>
              <a:ext cx="77213" cy="58090"/>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8"/>
            <p:cNvSpPr/>
            <p:nvPr/>
          </p:nvSpPr>
          <p:spPr>
            <a:xfrm>
              <a:off x="4114883" y="2878640"/>
              <a:ext cx="121060" cy="1423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a:off x="4169852" y="2858521"/>
              <a:ext cx="6455" cy="14009"/>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3965179" y="2978571"/>
              <a:ext cx="171949" cy="10665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3669319" y="2775348"/>
              <a:ext cx="201767" cy="161943"/>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8"/>
            <p:cNvSpPr/>
            <p:nvPr/>
          </p:nvSpPr>
          <p:spPr>
            <a:xfrm>
              <a:off x="3633661" y="2935583"/>
              <a:ext cx="266656" cy="292026"/>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8"/>
            <p:cNvSpPr/>
            <p:nvPr/>
          </p:nvSpPr>
          <p:spPr>
            <a:xfrm>
              <a:off x="3815502" y="3048909"/>
              <a:ext cx="245613" cy="17814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8"/>
            <p:cNvSpPr/>
            <p:nvPr/>
          </p:nvSpPr>
          <p:spPr>
            <a:xfrm>
              <a:off x="3868124" y="2999224"/>
              <a:ext cx="108205" cy="9160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8"/>
            <p:cNvSpPr/>
            <p:nvPr/>
          </p:nvSpPr>
          <p:spPr>
            <a:xfrm>
              <a:off x="3955845" y="3084665"/>
              <a:ext cx="24564" cy="27938"/>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8"/>
            <p:cNvSpPr/>
            <p:nvPr/>
          </p:nvSpPr>
          <p:spPr>
            <a:xfrm>
              <a:off x="3945309" y="3095819"/>
              <a:ext cx="165493" cy="209387"/>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3825451" y="3196309"/>
              <a:ext cx="135676" cy="156927"/>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31" name="Google Shape;631;p48"/>
            <p:cNvSpPr/>
            <p:nvPr/>
          </p:nvSpPr>
          <p:spPr>
            <a:xfrm>
              <a:off x="3791525" y="3297921"/>
              <a:ext cx="12296" cy="27"/>
            </a:xfrm>
            <a:custGeom>
              <a:avLst/>
              <a:gdLst/>
              <a:ahLst/>
              <a:cxnLst/>
              <a:rect l="l" t="t" r="r" b="b"/>
              <a:pathLst>
                <a:path w="440" h="1" extrusionOk="0">
                  <a:moveTo>
                    <a:pt x="1" y="1"/>
                  </a:moveTo>
                  <a:lnTo>
                    <a:pt x="210" y="1"/>
                  </a:lnTo>
                  <a:lnTo>
                    <a:pt x="440" y="1"/>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3758186" y="3215869"/>
              <a:ext cx="93590" cy="88243"/>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3515535" y="3108654"/>
              <a:ext cx="210542" cy="135713"/>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3429575" y="2752453"/>
              <a:ext cx="249721" cy="221688"/>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3397996" y="2679873"/>
              <a:ext cx="63772" cy="118956"/>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3147157" y="2683769"/>
              <a:ext cx="323973" cy="29928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3082855" y="2703889"/>
              <a:ext cx="187123" cy="141263"/>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3015590" y="2844565"/>
              <a:ext cx="132769" cy="10163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8"/>
            <p:cNvSpPr/>
            <p:nvPr/>
          </p:nvSpPr>
          <p:spPr>
            <a:xfrm>
              <a:off x="3015031" y="2849048"/>
              <a:ext cx="190644" cy="200448"/>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8"/>
            <p:cNvSpPr/>
            <p:nvPr/>
          </p:nvSpPr>
          <p:spPr>
            <a:xfrm>
              <a:off x="3091043" y="2887019"/>
              <a:ext cx="263135" cy="232842"/>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3202126" y="3043892"/>
              <a:ext cx="121647" cy="84347"/>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8"/>
            <p:cNvSpPr/>
            <p:nvPr/>
          </p:nvSpPr>
          <p:spPr>
            <a:xfrm>
              <a:off x="3006256" y="3019317"/>
              <a:ext cx="104097" cy="72633"/>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8"/>
            <p:cNvSpPr/>
            <p:nvPr/>
          </p:nvSpPr>
          <p:spPr>
            <a:xfrm>
              <a:off x="3017937" y="3081863"/>
              <a:ext cx="49743" cy="28498"/>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 name="Google Shape;644;p48"/>
            <p:cNvGrpSpPr/>
            <p:nvPr/>
          </p:nvGrpSpPr>
          <p:grpSpPr>
            <a:xfrm>
              <a:off x="3015031" y="3062331"/>
              <a:ext cx="148530" cy="106094"/>
              <a:chOff x="3450375" y="3038225"/>
              <a:chExt cx="132875" cy="99400"/>
            </a:xfrm>
          </p:grpSpPr>
          <p:sp>
            <p:nvSpPr>
              <p:cNvPr id="645" name="Google Shape;645;p4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48"/>
            <p:cNvSpPr/>
            <p:nvPr/>
          </p:nvSpPr>
          <p:spPr>
            <a:xfrm>
              <a:off x="3074080" y="3123730"/>
              <a:ext cx="45048" cy="5139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3103311" y="3147185"/>
              <a:ext cx="65504" cy="67029"/>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8"/>
            <p:cNvSpPr/>
            <p:nvPr/>
          </p:nvSpPr>
          <p:spPr>
            <a:xfrm>
              <a:off x="3148918" y="3114257"/>
              <a:ext cx="100017" cy="100517"/>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3234878" y="3105878"/>
              <a:ext cx="68439" cy="102199"/>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3282833" y="3105878"/>
              <a:ext cx="32752" cy="8320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3300355" y="3084665"/>
              <a:ext cx="50330" cy="100517"/>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8"/>
            <p:cNvSpPr/>
            <p:nvPr/>
          </p:nvSpPr>
          <p:spPr>
            <a:xfrm>
              <a:off x="3497426" y="2911568"/>
              <a:ext cx="168400" cy="255736"/>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8"/>
            <p:cNvSpPr/>
            <p:nvPr/>
          </p:nvSpPr>
          <p:spPr>
            <a:xfrm>
              <a:off x="3476942" y="3076847"/>
              <a:ext cx="5282" cy="2802"/>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a:off x="3289260" y="2914930"/>
              <a:ext cx="246200" cy="182596"/>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56" name="Google Shape;656;p48"/>
            <p:cNvSpPr/>
            <p:nvPr/>
          </p:nvSpPr>
          <p:spPr>
            <a:xfrm>
              <a:off x="3330759" y="3065666"/>
              <a:ext cx="184804" cy="15132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a:off x="3420828" y="3079061"/>
              <a:ext cx="122793" cy="175899"/>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3421387" y="3247676"/>
              <a:ext cx="92416" cy="95501"/>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a:off x="3430162" y="3249357"/>
              <a:ext cx="32780" cy="20119"/>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3459979" y="3223127"/>
              <a:ext cx="123994" cy="138488"/>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3473449" y="3350408"/>
              <a:ext cx="17550" cy="22921"/>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3754106" y="3296827"/>
              <a:ext cx="180696" cy="175872"/>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3748852" y="3300162"/>
              <a:ext cx="32752" cy="2572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3748852" y="3315239"/>
              <a:ext cx="32165" cy="37437"/>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3475769" y="3199672"/>
              <a:ext cx="308183" cy="291466"/>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66" name="Google Shape;666;p48"/>
            <p:cNvSpPr/>
            <p:nvPr/>
          </p:nvSpPr>
          <p:spPr>
            <a:xfrm>
              <a:off x="3807314" y="3428031"/>
              <a:ext cx="51476" cy="123972"/>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3630727" y="3409592"/>
              <a:ext cx="190644" cy="155246"/>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3464674" y="3373863"/>
              <a:ext cx="202326" cy="19097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3681587" y="3525720"/>
              <a:ext cx="126342" cy="110017"/>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3594481" y="3559795"/>
              <a:ext cx="151465" cy="144626"/>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8"/>
            <p:cNvSpPr/>
            <p:nvPr/>
          </p:nvSpPr>
          <p:spPr>
            <a:xfrm>
              <a:off x="3465261" y="3546373"/>
              <a:ext cx="216354" cy="194337"/>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72" name="Google Shape;672;p48"/>
            <p:cNvSpPr/>
            <p:nvPr/>
          </p:nvSpPr>
          <p:spPr>
            <a:xfrm>
              <a:off x="3766961" y="3445882"/>
              <a:ext cx="168428" cy="259099"/>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3764055" y="3685955"/>
              <a:ext cx="23418" cy="25163"/>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3701485" y="3735640"/>
              <a:ext cx="37447" cy="33541"/>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4408982" y="2658660"/>
              <a:ext cx="117567" cy="92699"/>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4408982" y="2658660"/>
              <a:ext cx="117567" cy="92699"/>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3911970" y="2580503"/>
              <a:ext cx="78974" cy="2124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3963446" y="2597794"/>
              <a:ext cx="2934" cy="2828"/>
            </a:xfrm>
            <a:custGeom>
              <a:avLst/>
              <a:gdLst/>
              <a:ahLst/>
              <a:cxnLst/>
              <a:rect l="l" t="t" r="r" b="b"/>
              <a:pathLst>
                <a:path w="105" h="106" fill="none" extrusionOk="0">
                  <a:moveTo>
                    <a:pt x="105" y="105"/>
                  </a:moveTo>
                  <a:lnTo>
                    <a:pt x="0" y="1"/>
                  </a:lnTo>
                </a:path>
              </a:pathLst>
            </a:custGeom>
            <a:solidFill>
              <a:schemeClr val="accent1"/>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4690253" y="2820016"/>
              <a:ext cx="49715" cy="27938"/>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3592721" y="2583839"/>
              <a:ext cx="39208" cy="3186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3560555" y="2512380"/>
              <a:ext cx="65532" cy="82106"/>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48"/>
          <p:cNvSpPr/>
          <p:nvPr/>
        </p:nvSpPr>
        <p:spPr>
          <a:xfrm rot="10800000">
            <a:off x="8147151" y="2259922"/>
            <a:ext cx="275400" cy="2754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8149773" y="2336289"/>
            <a:ext cx="198000" cy="19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rot="10800000">
            <a:off x="8147151" y="3091734"/>
            <a:ext cx="275400" cy="2754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8149773" y="3168102"/>
            <a:ext cx="198000" cy="19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txBox="1">
            <a:spLocks noGrp="1"/>
          </p:cNvSpPr>
          <p:nvPr>
            <p:ph type="subTitle" idx="4294967295"/>
          </p:nvPr>
        </p:nvSpPr>
        <p:spPr>
          <a:xfrm>
            <a:off x="6528550" y="3013450"/>
            <a:ext cx="1501500" cy="271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2"/>
                </a:solidFill>
              </a:rPr>
              <a:t>Confirmed cases</a:t>
            </a:r>
            <a:endParaRPr>
              <a:solidFill>
                <a:schemeClr val="accent2"/>
              </a:solidFill>
            </a:endParaRPr>
          </a:p>
        </p:txBody>
      </p:sp>
      <p:sp>
        <p:nvSpPr>
          <p:cNvPr id="687" name="Google Shape;687;p48"/>
          <p:cNvSpPr txBox="1">
            <a:spLocks noGrp="1"/>
          </p:cNvSpPr>
          <p:nvPr>
            <p:ph type="subTitle" idx="4294967295"/>
          </p:nvPr>
        </p:nvSpPr>
        <p:spPr>
          <a:xfrm>
            <a:off x="6145850" y="2114750"/>
            <a:ext cx="1884300" cy="64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2"/>
                </a:solidFill>
              </a:rPr>
              <a:t>CDC warns against non-essential travel</a:t>
            </a:r>
            <a:endParaRPr>
              <a:solidFill>
                <a:schemeClr val="accent2"/>
              </a:solidFill>
            </a:endParaRPr>
          </a:p>
        </p:txBody>
      </p:sp>
    </p:spTree>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2"/>
        <p:cNvGrpSpPr/>
        <p:nvPr/>
      </p:nvGrpSpPr>
      <p:grpSpPr>
        <a:xfrm>
          <a:off x="0" y="0"/>
          <a:ext cx="0" cy="0"/>
          <a:chOff x="0" y="0"/>
          <a:chExt cx="0" cy="0"/>
        </a:xfrm>
      </p:grpSpPr>
      <p:sp>
        <p:nvSpPr>
          <p:cNvPr id="863" name="Google Shape;863;p61"/>
          <p:cNvSpPr/>
          <p:nvPr/>
        </p:nvSpPr>
        <p:spPr>
          <a:xfrm>
            <a:off x="3635800" y="2293876"/>
            <a:ext cx="3345300" cy="3345300"/>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1"/>
          <p:cNvSpPr/>
          <p:nvPr/>
        </p:nvSpPr>
        <p:spPr>
          <a:xfrm rot="10800000">
            <a:off x="4262691" y="614111"/>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1"/>
          <p:cNvSpPr txBox="1">
            <a:spLocks noGrp="1"/>
          </p:cNvSpPr>
          <p:nvPr>
            <p:ph type="title"/>
          </p:nvPr>
        </p:nvSpPr>
        <p:spPr>
          <a:xfrm>
            <a:off x="725275" y="593575"/>
            <a:ext cx="5511300" cy="13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866" name="Google Shape;866;p61"/>
          <p:cNvSpPr txBox="1">
            <a:spLocks noGrp="1"/>
          </p:cNvSpPr>
          <p:nvPr>
            <p:ph type="subTitle" idx="1"/>
          </p:nvPr>
        </p:nvSpPr>
        <p:spPr>
          <a:xfrm>
            <a:off x="725275" y="2312825"/>
            <a:ext cx="4322700" cy="116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sp>
        <p:nvSpPr>
          <p:cNvPr id="867" name="Google Shape;867;p61"/>
          <p:cNvSpPr txBox="1"/>
          <p:nvPr/>
        </p:nvSpPr>
        <p:spPr>
          <a:xfrm>
            <a:off x="720000" y="4211051"/>
            <a:ext cx="2791500" cy="25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a:solidFill>
                  <a:schemeClr val="dk1"/>
                </a:solidFill>
                <a:latin typeface="Anaheim"/>
                <a:ea typeface="Anaheim"/>
                <a:cs typeface="Anaheim"/>
                <a:sym typeface="Anaheim"/>
              </a:rPr>
              <a:t>Please keep this slide for attribution</a:t>
            </a:r>
            <a:endParaRPr sz="1000">
              <a:solidFill>
                <a:schemeClr val="dk1"/>
              </a:solidFill>
              <a:latin typeface="Anaheim"/>
              <a:ea typeface="Anaheim"/>
              <a:cs typeface="Anaheim"/>
              <a:sym typeface="Anaheim"/>
            </a:endParaRPr>
          </a:p>
        </p:txBody>
      </p:sp>
      <p:grpSp>
        <p:nvGrpSpPr>
          <p:cNvPr id="868" name="Google Shape;868;p61"/>
          <p:cNvGrpSpPr/>
          <p:nvPr/>
        </p:nvGrpSpPr>
        <p:grpSpPr>
          <a:xfrm>
            <a:off x="812603" y="1895880"/>
            <a:ext cx="309201" cy="308860"/>
            <a:chOff x="3303268" y="3817349"/>
            <a:chExt cx="346056" cy="345674"/>
          </a:xfrm>
        </p:grpSpPr>
        <p:sp>
          <p:nvSpPr>
            <p:cNvPr id="869" name="Google Shape;869;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0" name="Google Shape;870;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1" name="Google Shape;871;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2" name="Google Shape;872;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grpSp>
        <p:nvGrpSpPr>
          <p:cNvPr id="873" name="Google Shape;873;p61"/>
          <p:cNvGrpSpPr/>
          <p:nvPr/>
        </p:nvGrpSpPr>
        <p:grpSpPr>
          <a:xfrm>
            <a:off x="1213865" y="1895880"/>
            <a:ext cx="309201" cy="308860"/>
            <a:chOff x="3752358" y="3817349"/>
            <a:chExt cx="346056" cy="345674"/>
          </a:xfrm>
        </p:grpSpPr>
        <p:sp>
          <p:nvSpPr>
            <p:cNvPr id="874" name="Google Shape;874;p6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5" name="Google Shape;875;p6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6" name="Google Shape;876;p6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77" name="Google Shape;877;p6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grpSp>
        <p:nvGrpSpPr>
          <p:cNvPr id="878" name="Google Shape;878;p61"/>
          <p:cNvGrpSpPr/>
          <p:nvPr/>
        </p:nvGrpSpPr>
        <p:grpSpPr>
          <a:xfrm>
            <a:off x="1615126" y="1895880"/>
            <a:ext cx="309172" cy="308860"/>
            <a:chOff x="4201447" y="3817349"/>
            <a:chExt cx="346024" cy="345674"/>
          </a:xfrm>
        </p:grpSpPr>
        <p:sp>
          <p:nvSpPr>
            <p:cNvPr id="879" name="Google Shape;879;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880" name="Google Shape;880;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4"/>
        <p:cNvGrpSpPr/>
        <p:nvPr/>
      </p:nvGrpSpPr>
      <p:grpSpPr>
        <a:xfrm>
          <a:off x="0" y="0"/>
          <a:ext cx="0" cy="0"/>
          <a:chOff x="0" y="0"/>
          <a:chExt cx="0" cy="0"/>
        </a:xfrm>
      </p:grpSpPr>
      <p:sp>
        <p:nvSpPr>
          <p:cNvPr id="885" name="Google Shape;885;p62"/>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886" name="Google Shape;886;p62"/>
          <p:cNvGrpSpPr/>
          <p:nvPr/>
        </p:nvGrpSpPr>
        <p:grpSpPr>
          <a:xfrm>
            <a:off x="7949730" y="3319870"/>
            <a:ext cx="413982" cy="530179"/>
            <a:chOff x="5417700" y="4860675"/>
            <a:chExt cx="480425" cy="615200"/>
          </a:xfrm>
        </p:grpSpPr>
        <p:sp>
          <p:nvSpPr>
            <p:cNvPr id="887" name="Google Shape;887;p62"/>
            <p:cNvSpPr/>
            <p:nvPr/>
          </p:nvSpPr>
          <p:spPr>
            <a:xfrm>
              <a:off x="5609725" y="5226650"/>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2"/>
            <p:cNvSpPr/>
            <p:nvPr/>
          </p:nvSpPr>
          <p:spPr>
            <a:xfrm>
              <a:off x="5648275" y="5226650"/>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2"/>
            <p:cNvSpPr/>
            <p:nvPr/>
          </p:nvSpPr>
          <p:spPr>
            <a:xfrm>
              <a:off x="5686725" y="5226650"/>
              <a:ext cx="19350" cy="18125"/>
            </a:xfrm>
            <a:custGeom>
              <a:avLst/>
              <a:gdLst/>
              <a:ahLst/>
              <a:cxnLst/>
              <a:rect l="l" t="t" r="r" b="b"/>
              <a:pathLst>
                <a:path w="774" h="725" extrusionOk="0">
                  <a:moveTo>
                    <a:pt x="1" y="0"/>
                  </a:moveTo>
                  <a:lnTo>
                    <a:pt x="1" y="724"/>
                  </a:lnTo>
                  <a:lnTo>
                    <a:pt x="774" y="724"/>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2"/>
            <p:cNvSpPr/>
            <p:nvPr/>
          </p:nvSpPr>
          <p:spPr>
            <a:xfrm>
              <a:off x="5417700" y="4860675"/>
              <a:ext cx="480425" cy="615200"/>
            </a:xfrm>
            <a:custGeom>
              <a:avLst/>
              <a:gdLst/>
              <a:ahLst/>
              <a:cxnLst/>
              <a:rect l="l" t="t" r="r" b="b"/>
              <a:pathLst>
                <a:path w="19217" h="24608" extrusionOk="0">
                  <a:moveTo>
                    <a:pt x="9607" y="725"/>
                  </a:moveTo>
                  <a:cubicBezTo>
                    <a:pt x="11959" y="725"/>
                    <a:pt x="13870" y="2636"/>
                    <a:pt x="13870" y="4985"/>
                  </a:cubicBezTo>
                  <a:cubicBezTo>
                    <a:pt x="13870" y="7334"/>
                    <a:pt x="11959" y="9248"/>
                    <a:pt x="9607" y="9248"/>
                  </a:cubicBezTo>
                  <a:cubicBezTo>
                    <a:pt x="7257" y="9248"/>
                    <a:pt x="5346" y="7334"/>
                    <a:pt x="5346" y="4985"/>
                  </a:cubicBezTo>
                  <a:cubicBezTo>
                    <a:pt x="5346" y="2636"/>
                    <a:pt x="7257" y="725"/>
                    <a:pt x="9607" y="725"/>
                  </a:cubicBezTo>
                  <a:close/>
                  <a:moveTo>
                    <a:pt x="14023" y="7293"/>
                  </a:moveTo>
                  <a:cubicBezTo>
                    <a:pt x="16452" y="8688"/>
                    <a:pt x="18068" y="11131"/>
                    <a:pt x="18419" y="13871"/>
                  </a:cubicBezTo>
                  <a:lnTo>
                    <a:pt x="16306" y="13871"/>
                  </a:lnTo>
                  <a:lnTo>
                    <a:pt x="14765" y="12329"/>
                  </a:lnTo>
                  <a:lnTo>
                    <a:pt x="10911" y="12329"/>
                  </a:lnTo>
                  <a:lnTo>
                    <a:pt x="9968" y="11386"/>
                  </a:lnTo>
                  <a:lnTo>
                    <a:pt x="9968" y="9955"/>
                  </a:lnTo>
                  <a:cubicBezTo>
                    <a:pt x="11732" y="9829"/>
                    <a:pt x="13244" y="8782"/>
                    <a:pt x="14023" y="7293"/>
                  </a:cubicBezTo>
                  <a:close/>
                  <a:moveTo>
                    <a:pt x="6376" y="18057"/>
                  </a:moveTo>
                  <a:lnTo>
                    <a:pt x="9247" y="20929"/>
                  </a:lnTo>
                  <a:lnTo>
                    <a:pt x="9247" y="23877"/>
                  </a:lnTo>
                  <a:cubicBezTo>
                    <a:pt x="6488" y="23765"/>
                    <a:pt x="4048" y="22391"/>
                    <a:pt x="2492" y="20316"/>
                  </a:cubicBezTo>
                  <a:lnTo>
                    <a:pt x="4751" y="18057"/>
                  </a:lnTo>
                  <a:close/>
                  <a:moveTo>
                    <a:pt x="6502" y="8880"/>
                  </a:moveTo>
                  <a:cubicBezTo>
                    <a:pt x="7268" y="9492"/>
                    <a:pt x="8214" y="9882"/>
                    <a:pt x="9247" y="9955"/>
                  </a:cubicBezTo>
                  <a:lnTo>
                    <a:pt x="9247" y="11685"/>
                  </a:lnTo>
                  <a:lnTo>
                    <a:pt x="10616" y="13052"/>
                  </a:lnTo>
                  <a:lnTo>
                    <a:pt x="14465" y="13052"/>
                  </a:lnTo>
                  <a:lnTo>
                    <a:pt x="16007" y="14591"/>
                  </a:lnTo>
                  <a:lnTo>
                    <a:pt x="18482" y="14591"/>
                  </a:lnTo>
                  <a:cubicBezTo>
                    <a:pt x="18489" y="14727"/>
                    <a:pt x="18492" y="14866"/>
                    <a:pt x="18492" y="15002"/>
                  </a:cubicBezTo>
                  <a:cubicBezTo>
                    <a:pt x="18492" y="15809"/>
                    <a:pt x="18384" y="16592"/>
                    <a:pt x="18179" y="17337"/>
                  </a:cubicBezTo>
                  <a:lnTo>
                    <a:pt x="16306" y="17337"/>
                  </a:lnTo>
                  <a:lnTo>
                    <a:pt x="15151" y="16181"/>
                  </a:lnTo>
                  <a:lnTo>
                    <a:pt x="11559" y="16181"/>
                  </a:lnTo>
                  <a:lnTo>
                    <a:pt x="11559" y="18854"/>
                  </a:lnTo>
                  <a:lnTo>
                    <a:pt x="12280" y="18854"/>
                  </a:lnTo>
                  <a:lnTo>
                    <a:pt x="12280" y="16902"/>
                  </a:lnTo>
                  <a:lnTo>
                    <a:pt x="14852" y="16902"/>
                  </a:lnTo>
                  <a:lnTo>
                    <a:pt x="16007" y="18057"/>
                  </a:lnTo>
                  <a:lnTo>
                    <a:pt x="17949" y="18057"/>
                  </a:lnTo>
                  <a:cubicBezTo>
                    <a:pt x="17187" y="20131"/>
                    <a:pt x="15676" y="21844"/>
                    <a:pt x="13741" y="22864"/>
                  </a:cubicBezTo>
                  <a:lnTo>
                    <a:pt x="12280" y="21402"/>
                  </a:lnTo>
                  <a:lnTo>
                    <a:pt x="12280" y="19624"/>
                  </a:lnTo>
                  <a:lnTo>
                    <a:pt x="11559" y="19624"/>
                  </a:lnTo>
                  <a:lnTo>
                    <a:pt x="11559" y="21702"/>
                  </a:lnTo>
                  <a:lnTo>
                    <a:pt x="13048" y="23191"/>
                  </a:lnTo>
                  <a:cubicBezTo>
                    <a:pt x="12095" y="23595"/>
                    <a:pt x="11058" y="23835"/>
                    <a:pt x="9968" y="23877"/>
                  </a:cubicBezTo>
                  <a:lnTo>
                    <a:pt x="9968" y="20629"/>
                  </a:lnTo>
                  <a:lnTo>
                    <a:pt x="6675" y="17337"/>
                  </a:lnTo>
                  <a:lnTo>
                    <a:pt x="4452" y="17337"/>
                  </a:lnTo>
                  <a:lnTo>
                    <a:pt x="2078" y="19710"/>
                  </a:lnTo>
                  <a:cubicBezTo>
                    <a:pt x="1281" y="18440"/>
                    <a:pt x="797" y="16954"/>
                    <a:pt x="731" y="15363"/>
                  </a:cubicBezTo>
                  <a:lnTo>
                    <a:pt x="3978" y="15363"/>
                  </a:lnTo>
                  <a:lnTo>
                    <a:pt x="7806" y="11535"/>
                  </a:lnTo>
                  <a:lnTo>
                    <a:pt x="6502" y="10230"/>
                  </a:lnTo>
                  <a:lnTo>
                    <a:pt x="6502" y="8880"/>
                  </a:lnTo>
                  <a:close/>
                  <a:moveTo>
                    <a:pt x="9607" y="0"/>
                  </a:moveTo>
                  <a:cubicBezTo>
                    <a:pt x="6860" y="0"/>
                    <a:pt x="4626" y="2239"/>
                    <a:pt x="4626" y="4985"/>
                  </a:cubicBezTo>
                  <a:cubicBezTo>
                    <a:pt x="4626" y="6196"/>
                    <a:pt x="5057" y="7309"/>
                    <a:pt x="5781" y="8173"/>
                  </a:cubicBezTo>
                  <a:lnTo>
                    <a:pt x="5781" y="10529"/>
                  </a:lnTo>
                  <a:lnTo>
                    <a:pt x="6787" y="11535"/>
                  </a:lnTo>
                  <a:lnTo>
                    <a:pt x="3679" y="14639"/>
                  </a:lnTo>
                  <a:lnTo>
                    <a:pt x="731" y="14639"/>
                  </a:lnTo>
                  <a:cubicBezTo>
                    <a:pt x="836" y="12008"/>
                    <a:pt x="2078" y="9593"/>
                    <a:pt x="4180" y="7968"/>
                  </a:cubicBezTo>
                  <a:lnTo>
                    <a:pt x="3738" y="7397"/>
                  </a:lnTo>
                  <a:cubicBezTo>
                    <a:pt x="2600" y="8274"/>
                    <a:pt x="1660" y="9415"/>
                    <a:pt x="1016" y="10697"/>
                  </a:cubicBezTo>
                  <a:cubicBezTo>
                    <a:pt x="345" y="12040"/>
                    <a:pt x="0" y="13487"/>
                    <a:pt x="0" y="15002"/>
                  </a:cubicBezTo>
                  <a:cubicBezTo>
                    <a:pt x="0" y="20299"/>
                    <a:pt x="4312" y="24608"/>
                    <a:pt x="9607" y="24608"/>
                  </a:cubicBezTo>
                  <a:cubicBezTo>
                    <a:pt x="14903" y="24608"/>
                    <a:pt x="19216" y="20299"/>
                    <a:pt x="19216" y="15002"/>
                  </a:cubicBezTo>
                  <a:cubicBezTo>
                    <a:pt x="19216" y="11532"/>
                    <a:pt x="17340" y="8326"/>
                    <a:pt x="14315" y="6624"/>
                  </a:cubicBezTo>
                  <a:cubicBezTo>
                    <a:pt x="14493" y="6112"/>
                    <a:pt x="14590" y="5559"/>
                    <a:pt x="14590" y="4985"/>
                  </a:cubicBezTo>
                  <a:cubicBezTo>
                    <a:pt x="14590" y="2239"/>
                    <a:pt x="12356" y="0"/>
                    <a:pt x="9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2"/>
            <p:cNvSpPr/>
            <p:nvPr/>
          </p:nvSpPr>
          <p:spPr>
            <a:xfrm>
              <a:off x="5580825" y="4908275"/>
              <a:ext cx="154125" cy="154125"/>
            </a:xfrm>
            <a:custGeom>
              <a:avLst/>
              <a:gdLst/>
              <a:ahLst/>
              <a:cxnLst/>
              <a:rect l="l" t="t" r="r" b="b"/>
              <a:pathLst>
                <a:path w="6165" h="6165" extrusionOk="0">
                  <a:moveTo>
                    <a:pt x="3082" y="1901"/>
                  </a:moveTo>
                  <a:cubicBezTo>
                    <a:pt x="3732" y="1901"/>
                    <a:pt x="4261" y="2430"/>
                    <a:pt x="4261" y="3081"/>
                  </a:cubicBezTo>
                  <a:cubicBezTo>
                    <a:pt x="4261" y="3731"/>
                    <a:pt x="3732" y="4261"/>
                    <a:pt x="3082" y="4261"/>
                  </a:cubicBezTo>
                  <a:cubicBezTo>
                    <a:pt x="2434" y="4261"/>
                    <a:pt x="1901" y="3731"/>
                    <a:pt x="1901" y="3081"/>
                  </a:cubicBezTo>
                  <a:cubicBezTo>
                    <a:pt x="1901" y="2430"/>
                    <a:pt x="2434" y="1901"/>
                    <a:pt x="3082" y="1901"/>
                  </a:cubicBezTo>
                  <a:close/>
                  <a:moveTo>
                    <a:pt x="2722" y="1"/>
                  </a:moveTo>
                  <a:lnTo>
                    <a:pt x="2722" y="1215"/>
                  </a:lnTo>
                  <a:cubicBezTo>
                    <a:pt x="2465" y="1264"/>
                    <a:pt x="2229" y="1365"/>
                    <a:pt x="2020" y="1508"/>
                  </a:cubicBezTo>
                  <a:lnTo>
                    <a:pt x="1160" y="648"/>
                  </a:lnTo>
                  <a:lnTo>
                    <a:pt x="648" y="1156"/>
                  </a:lnTo>
                  <a:lnTo>
                    <a:pt x="1508" y="2016"/>
                  </a:lnTo>
                  <a:cubicBezTo>
                    <a:pt x="1365" y="2224"/>
                    <a:pt x="1265" y="2465"/>
                    <a:pt x="1215" y="2719"/>
                  </a:cubicBezTo>
                  <a:lnTo>
                    <a:pt x="1" y="2719"/>
                  </a:lnTo>
                  <a:lnTo>
                    <a:pt x="1" y="3442"/>
                  </a:lnTo>
                  <a:lnTo>
                    <a:pt x="1215" y="3442"/>
                  </a:lnTo>
                  <a:cubicBezTo>
                    <a:pt x="1265" y="3700"/>
                    <a:pt x="1365" y="3937"/>
                    <a:pt x="1508" y="4146"/>
                  </a:cubicBezTo>
                  <a:lnTo>
                    <a:pt x="648" y="5005"/>
                  </a:lnTo>
                  <a:lnTo>
                    <a:pt x="1160" y="5517"/>
                  </a:lnTo>
                  <a:lnTo>
                    <a:pt x="2020" y="4658"/>
                  </a:lnTo>
                  <a:cubicBezTo>
                    <a:pt x="2229" y="4800"/>
                    <a:pt x="2465" y="4897"/>
                    <a:pt x="2722" y="4950"/>
                  </a:cubicBezTo>
                  <a:lnTo>
                    <a:pt x="2722" y="6165"/>
                  </a:lnTo>
                  <a:lnTo>
                    <a:pt x="3443" y="6165"/>
                  </a:lnTo>
                  <a:lnTo>
                    <a:pt x="3443" y="4950"/>
                  </a:lnTo>
                  <a:cubicBezTo>
                    <a:pt x="3701" y="4897"/>
                    <a:pt x="3938" y="4800"/>
                    <a:pt x="4147" y="4658"/>
                  </a:cubicBezTo>
                  <a:lnTo>
                    <a:pt x="5006" y="5517"/>
                  </a:lnTo>
                  <a:lnTo>
                    <a:pt x="5517" y="5005"/>
                  </a:lnTo>
                  <a:lnTo>
                    <a:pt x="4658" y="4146"/>
                  </a:lnTo>
                  <a:cubicBezTo>
                    <a:pt x="4801" y="3937"/>
                    <a:pt x="4902" y="3700"/>
                    <a:pt x="4950" y="3442"/>
                  </a:cubicBezTo>
                  <a:lnTo>
                    <a:pt x="6165" y="3442"/>
                  </a:lnTo>
                  <a:lnTo>
                    <a:pt x="6165" y="2719"/>
                  </a:lnTo>
                  <a:lnTo>
                    <a:pt x="4950" y="2719"/>
                  </a:lnTo>
                  <a:cubicBezTo>
                    <a:pt x="4902" y="2465"/>
                    <a:pt x="4801" y="2224"/>
                    <a:pt x="4658" y="2016"/>
                  </a:cubicBezTo>
                  <a:lnTo>
                    <a:pt x="5517" y="1156"/>
                  </a:lnTo>
                  <a:lnTo>
                    <a:pt x="5006" y="648"/>
                  </a:lnTo>
                  <a:lnTo>
                    <a:pt x="4147" y="1508"/>
                  </a:lnTo>
                  <a:cubicBezTo>
                    <a:pt x="3938" y="1365"/>
                    <a:pt x="3701" y="1264"/>
                    <a:pt x="3443" y="1215"/>
                  </a:cubicBezTo>
                  <a:lnTo>
                    <a:pt x="3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2"/>
            <p:cNvSpPr/>
            <p:nvPr/>
          </p:nvSpPr>
          <p:spPr>
            <a:xfrm>
              <a:off x="5648275" y="4976225"/>
              <a:ext cx="19250" cy="18125"/>
            </a:xfrm>
            <a:custGeom>
              <a:avLst/>
              <a:gdLst/>
              <a:ahLst/>
              <a:cxnLst/>
              <a:rect l="l" t="t" r="r" b="b"/>
              <a:pathLst>
                <a:path w="770" h="725" extrusionOk="0">
                  <a:moveTo>
                    <a:pt x="0" y="1"/>
                  </a:moveTo>
                  <a:lnTo>
                    <a:pt x="0"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62"/>
          <p:cNvGrpSpPr/>
          <p:nvPr/>
        </p:nvGrpSpPr>
        <p:grpSpPr>
          <a:xfrm>
            <a:off x="7085007" y="3372203"/>
            <a:ext cx="530118" cy="425514"/>
            <a:chOff x="4425750" y="4918450"/>
            <a:chExt cx="615200" cy="493750"/>
          </a:xfrm>
        </p:grpSpPr>
        <p:sp>
          <p:nvSpPr>
            <p:cNvPr id="894" name="Google Shape;894;p62"/>
            <p:cNvSpPr/>
            <p:nvPr/>
          </p:nvSpPr>
          <p:spPr>
            <a:xfrm>
              <a:off x="4425750" y="4973100"/>
              <a:ext cx="615200" cy="439100"/>
            </a:xfrm>
            <a:custGeom>
              <a:avLst/>
              <a:gdLst/>
              <a:ahLst/>
              <a:cxnLst/>
              <a:rect l="l" t="t" r="r" b="b"/>
              <a:pathLst>
                <a:path w="24608" h="17564" extrusionOk="0">
                  <a:moveTo>
                    <a:pt x="12304" y="10243"/>
                  </a:moveTo>
                  <a:lnTo>
                    <a:pt x="12948" y="10891"/>
                  </a:lnTo>
                  <a:lnTo>
                    <a:pt x="12304" y="11535"/>
                  </a:lnTo>
                  <a:lnTo>
                    <a:pt x="11660" y="10891"/>
                  </a:lnTo>
                  <a:lnTo>
                    <a:pt x="12304" y="10243"/>
                  </a:lnTo>
                  <a:close/>
                  <a:moveTo>
                    <a:pt x="16926" y="12555"/>
                  </a:moveTo>
                  <a:lnTo>
                    <a:pt x="17570" y="13202"/>
                  </a:lnTo>
                  <a:lnTo>
                    <a:pt x="14229" y="16543"/>
                  </a:lnTo>
                  <a:lnTo>
                    <a:pt x="13585" y="15899"/>
                  </a:lnTo>
                  <a:lnTo>
                    <a:pt x="16926" y="12555"/>
                  </a:lnTo>
                  <a:close/>
                  <a:moveTo>
                    <a:pt x="18081" y="13710"/>
                  </a:moveTo>
                  <a:lnTo>
                    <a:pt x="18729" y="14357"/>
                  </a:lnTo>
                  <a:lnTo>
                    <a:pt x="16540" y="16543"/>
                  </a:lnTo>
                  <a:lnTo>
                    <a:pt x="15896" y="15899"/>
                  </a:lnTo>
                  <a:lnTo>
                    <a:pt x="18081" y="13710"/>
                  </a:lnTo>
                  <a:close/>
                  <a:moveTo>
                    <a:pt x="1" y="1"/>
                  </a:moveTo>
                  <a:lnTo>
                    <a:pt x="1" y="7188"/>
                  </a:lnTo>
                  <a:lnTo>
                    <a:pt x="3704" y="10891"/>
                  </a:lnTo>
                  <a:lnTo>
                    <a:pt x="2549" y="12047"/>
                  </a:lnTo>
                  <a:lnTo>
                    <a:pt x="5020" y="14514"/>
                  </a:lnTo>
                  <a:lnTo>
                    <a:pt x="5527" y="14006"/>
                  </a:lnTo>
                  <a:lnTo>
                    <a:pt x="3568" y="12047"/>
                  </a:lnTo>
                  <a:lnTo>
                    <a:pt x="4724" y="10891"/>
                  </a:lnTo>
                  <a:lnTo>
                    <a:pt x="724" y="6889"/>
                  </a:lnTo>
                  <a:lnTo>
                    <a:pt x="724" y="1744"/>
                  </a:lnTo>
                  <a:lnTo>
                    <a:pt x="7296" y="8319"/>
                  </a:lnTo>
                  <a:lnTo>
                    <a:pt x="8838" y="6777"/>
                  </a:lnTo>
                  <a:lnTo>
                    <a:pt x="11792" y="9735"/>
                  </a:lnTo>
                  <a:lnTo>
                    <a:pt x="11148" y="10379"/>
                  </a:lnTo>
                  <a:lnTo>
                    <a:pt x="9478" y="8709"/>
                  </a:lnTo>
                  <a:lnTo>
                    <a:pt x="8966" y="9220"/>
                  </a:lnTo>
                  <a:lnTo>
                    <a:pt x="12948" y="13202"/>
                  </a:lnTo>
                  <a:lnTo>
                    <a:pt x="12304" y="13846"/>
                  </a:lnTo>
                  <a:lnTo>
                    <a:pt x="9092" y="10633"/>
                  </a:lnTo>
                  <a:lnTo>
                    <a:pt x="8580" y="11145"/>
                  </a:lnTo>
                  <a:lnTo>
                    <a:pt x="12948" y="15513"/>
                  </a:lnTo>
                  <a:lnTo>
                    <a:pt x="12304" y="16157"/>
                  </a:lnTo>
                  <a:lnTo>
                    <a:pt x="7936" y="11789"/>
                  </a:lnTo>
                  <a:lnTo>
                    <a:pt x="7424" y="12301"/>
                  </a:lnTo>
                  <a:lnTo>
                    <a:pt x="11023" y="15899"/>
                  </a:lnTo>
                  <a:lnTo>
                    <a:pt x="10380" y="16543"/>
                  </a:lnTo>
                  <a:lnTo>
                    <a:pt x="6780" y="12945"/>
                  </a:lnTo>
                  <a:lnTo>
                    <a:pt x="6269" y="13456"/>
                  </a:lnTo>
                  <a:lnTo>
                    <a:pt x="8712" y="15899"/>
                  </a:lnTo>
                  <a:lnTo>
                    <a:pt x="8065" y="16543"/>
                  </a:lnTo>
                  <a:lnTo>
                    <a:pt x="6105" y="14584"/>
                  </a:lnTo>
                  <a:lnTo>
                    <a:pt x="5598" y="15096"/>
                  </a:lnTo>
                  <a:lnTo>
                    <a:pt x="8065" y="17563"/>
                  </a:lnTo>
                  <a:lnTo>
                    <a:pt x="9224" y="16407"/>
                  </a:lnTo>
                  <a:lnTo>
                    <a:pt x="10380" y="17563"/>
                  </a:lnTo>
                  <a:lnTo>
                    <a:pt x="11535" y="16407"/>
                  </a:lnTo>
                  <a:lnTo>
                    <a:pt x="12304" y="17180"/>
                  </a:lnTo>
                  <a:lnTo>
                    <a:pt x="13074" y="16407"/>
                  </a:lnTo>
                  <a:lnTo>
                    <a:pt x="14229" y="17563"/>
                  </a:lnTo>
                  <a:lnTo>
                    <a:pt x="15384" y="16407"/>
                  </a:lnTo>
                  <a:lnTo>
                    <a:pt x="16540" y="17563"/>
                  </a:lnTo>
                  <a:lnTo>
                    <a:pt x="22060" y="12047"/>
                  </a:lnTo>
                  <a:lnTo>
                    <a:pt x="20905" y="10891"/>
                  </a:lnTo>
                  <a:lnTo>
                    <a:pt x="24608" y="7188"/>
                  </a:lnTo>
                  <a:lnTo>
                    <a:pt x="24608" y="1"/>
                  </a:lnTo>
                  <a:lnTo>
                    <a:pt x="21294" y="3314"/>
                  </a:lnTo>
                  <a:lnTo>
                    <a:pt x="21806" y="3826"/>
                  </a:lnTo>
                  <a:lnTo>
                    <a:pt x="23883" y="1744"/>
                  </a:lnTo>
                  <a:lnTo>
                    <a:pt x="23883" y="6889"/>
                  </a:lnTo>
                  <a:lnTo>
                    <a:pt x="19885" y="10891"/>
                  </a:lnTo>
                  <a:lnTo>
                    <a:pt x="21040" y="12047"/>
                  </a:lnTo>
                  <a:lnTo>
                    <a:pt x="19237" y="13846"/>
                  </a:lnTo>
                  <a:lnTo>
                    <a:pt x="15771" y="10379"/>
                  </a:lnTo>
                  <a:lnTo>
                    <a:pt x="13975" y="12175"/>
                  </a:lnTo>
                  <a:lnTo>
                    <a:pt x="14486" y="12687"/>
                  </a:lnTo>
                  <a:lnTo>
                    <a:pt x="15771" y="11399"/>
                  </a:lnTo>
                  <a:lnTo>
                    <a:pt x="16415" y="12047"/>
                  </a:lnTo>
                  <a:lnTo>
                    <a:pt x="13460" y="15001"/>
                  </a:lnTo>
                  <a:lnTo>
                    <a:pt x="12816" y="14357"/>
                  </a:lnTo>
                  <a:lnTo>
                    <a:pt x="13972" y="13202"/>
                  </a:lnTo>
                  <a:lnTo>
                    <a:pt x="12816" y="12047"/>
                  </a:lnTo>
                  <a:lnTo>
                    <a:pt x="15384" y="9474"/>
                  </a:lnTo>
                  <a:lnTo>
                    <a:pt x="16401" y="10487"/>
                  </a:lnTo>
                  <a:cubicBezTo>
                    <a:pt x="16545" y="10633"/>
                    <a:pt x="16736" y="10707"/>
                    <a:pt x="16927" y="10707"/>
                  </a:cubicBezTo>
                  <a:cubicBezTo>
                    <a:pt x="17117" y="10707"/>
                    <a:pt x="17309" y="10633"/>
                    <a:pt x="17455" y="10487"/>
                  </a:cubicBezTo>
                  <a:lnTo>
                    <a:pt x="18722" y="9220"/>
                  </a:lnTo>
                  <a:lnTo>
                    <a:pt x="18214" y="8709"/>
                  </a:lnTo>
                  <a:lnTo>
                    <a:pt x="16944" y="9975"/>
                  </a:lnTo>
                  <a:cubicBezTo>
                    <a:pt x="16938" y="9981"/>
                    <a:pt x="16932" y="9983"/>
                    <a:pt x="16926" y="9983"/>
                  </a:cubicBezTo>
                  <a:cubicBezTo>
                    <a:pt x="16920" y="9983"/>
                    <a:pt x="16914" y="9981"/>
                    <a:pt x="16909" y="9975"/>
                  </a:cubicBezTo>
                  <a:lnTo>
                    <a:pt x="15384" y="8451"/>
                  </a:lnTo>
                  <a:lnTo>
                    <a:pt x="13460" y="10379"/>
                  </a:lnTo>
                  <a:lnTo>
                    <a:pt x="12816" y="9735"/>
                  </a:lnTo>
                  <a:lnTo>
                    <a:pt x="15771" y="6777"/>
                  </a:lnTo>
                  <a:lnTo>
                    <a:pt x="17313" y="8319"/>
                  </a:lnTo>
                  <a:lnTo>
                    <a:pt x="21228" y="4404"/>
                  </a:lnTo>
                  <a:lnTo>
                    <a:pt x="20717" y="3892"/>
                  </a:lnTo>
                  <a:lnTo>
                    <a:pt x="17313" y="7295"/>
                  </a:lnTo>
                  <a:lnTo>
                    <a:pt x="15771" y="5757"/>
                  </a:lnTo>
                  <a:lnTo>
                    <a:pt x="12304" y="9223"/>
                  </a:lnTo>
                  <a:lnTo>
                    <a:pt x="8838" y="5757"/>
                  </a:lnTo>
                  <a:lnTo>
                    <a:pt x="7296" y="729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2"/>
            <p:cNvSpPr/>
            <p:nvPr/>
          </p:nvSpPr>
          <p:spPr>
            <a:xfrm>
              <a:off x="4685225" y="4956400"/>
              <a:ext cx="96250" cy="96325"/>
            </a:xfrm>
            <a:custGeom>
              <a:avLst/>
              <a:gdLst/>
              <a:ahLst/>
              <a:cxnLst/>
              <a:rect l="l" t="t" r="r" b="b"/>
              <a:pathLst>
                <a:path w="3850" h="3853" extrusionOk="0">
                  <a:moveTo>
                    <a:pt x="1925" y="1517"/>
                  </a:moveTo>
                  <a:cubicBezTo>
                    <a:pt x="2152" y="1517"/>
                    <a:pt x="2335" y="1702"/>
                    <a:pt x="2335" y="1928"/>
                  </a:cubicBezTo>
                  <a:cubicBezTo>
                    <a:pt x="2335" y="2151"/>
                    <a:pt x="2152" y="2336"/>
                    <a:pt x="1925" y="2336"/>
                  </a:cubicBezTo>
                  <a:cubicBezTo>
                    <a:pt x="1699" y="2336"/>
                    <a:pt x="1514" y="2151"/>
                    <a:pt x="1514" y="1928"/>
                  </a:cubicBezTo>
                  <a:cubicBezTo>
                    <a:pt x="1514" y="1702"/>
                    <a:pt x="1699" y="1517"/>
                    <a:pt x="1925" y="1517"/>
                  </a:cubicBezTo>
                  <a:close/>
                  <a:moveTo>
                    <a:pt x="1563" y="0"/>
                  </a:moveTo>
                  <a:lnTo>
                    <a:pt x="1563" y="857"/>
                  </a:lnTo>
                  <a:cubicBezTo>
                    <a:pt x="1514" y="870"/>
                    <a:pt x="1469" y="891"/>
                    <a:pt x="1424" y="912"/>
                  </a:cubicBezTo>
                  <a:lnTo>
                    <a:pt x="819" y="310"/>
                  </a:lnTo>
                  <a:lnTo>
                    <a:pt x="306" y="822"/>
                  </a:lnTo>
                  <a:lnTo>
                    <a:pt x="912" y="1424"/>
                  </a:lnTo>
                  <a:cubicBezTo>
                    <a:pt x="888" y="1469"/>
                    <a:pt x="870" y="1517"/>
                    <a:pt x="853" y="1567"/>
                  </a:cubicBezTo>
                  <a:lnTo>
                    <a:pt x="1" y="1567"/>
                  </a:lnTo>
                  <a:lnTo>
                    <a:pt x="1" y="2287"/>
                  </a:lnTo>
                  <a:lnTo>
                    <a:pt x="853" y="2287"/>
                  </a:lnTo>
                  <a:cubicBezTo>
                    <a:pt x="870" y="2336"/>
                    <a:pt x="888" y="2384"/>
                    <a:pt x="912" y="2430"/>
                  </a:cubicBezTo>
                  <a:lnTo>
                    <a:pt x="306" y="3035"/>
                  </a:lnTo>
                  <a:lnTo>
                    <a:pt x="819" y="3543"/>
                  </a:lnTo>
                  <a:lnTo>
                    <a:pt x="1424" y="2942"/>
                  </a:lnTo>
                  <a:cubicBezTo>
                    <a:pt x="1469" y="2962"/>
                    <a:pt x="1514" y="2983"/>
                    <a:pt x="1563" y="3000"/>
                  </a:cubicBezTo>
                  <a:lnTo>
                    <a:pt x="1563" y="3853"/>
                  </a:lnTo>
                  <a:lnTo>
                    <a:pt x="2287" y="3853"/>
                  </a:lnTo>
                  <a:lnTo>
                    <a:pt x="2287" y="3000"/>
                  </a:lnTo>
                  <a:cubicBezTo>
                    <a:pt x="2335" y="2983"/>
                    <a:pt x="2381" y="2962"/>
                    <a:pt x="2427" y="2942"/>
                  </a:cubicBezTo>
                  <a:lnTo>
                    <a:pt x="3032" y="3543"/>
                  </a:lnTo>
                  <a:lnTo>
                    <a:pt x="3543" y="3035"/>
                  </a:lnTo>
                  <a:lnTo>
                    <a:pt x="2938" y="2430"/>
                  </a:lnTo>
                  <a:cubicBezTo>
                    <a:pt x="2962" y="2384"/>
                    <a:pt x="2979" y="2336"/>
                    <a:pt x="2997" y="2287"/>
                  </a:cubicBezTo>
                  <a:lnTo>
                    <a:pt x="3850" y="2287"/>
                  </a:lnTo>
                  <a:lnTo>
                    <a:pt x="3850" y="1567"/>
                  </a:lnTo>
                  <a:lnTo>
                    <a:pt x="2997" y="1567"/>
                  </a:lnTo>
                  <a:cubicBezTo>
                    <a:pt x="2979" y="1517"/>
                    <a:pt x="2962" y="1469"/>
                    <a:pt x="2938" y="1424"/>
                  </a:cubicBezTo>
                  <a:lnTo>
                    <a:pt x="3543" y="822"/>
                  </a:lnTo>
                  <a:lnTo>
                    <a:pt x="3032" y="310"/>
                  </a:lnTo>
                  <a:lnTo>
                    <a:pt x="2427" y="912"/>
                  </a:lnTo>
                  <a:cubicBezTo>
                    <a:pt x="2381" y="891"/>
                    <a:pt x="2335" y="870"/>
                    <a:pt x="2287" y="857"/>
                  </a:cubicBezTo>
                  <a:lnTo>
                    <a:pt x="2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2"/>
            <p:cNvSpPr/>
            <p:nvPr/>
          </p:nvSpPr>
          <p:spPr>
            <a:xfrm>
              <a:off x="4647275" y="4918450"/>
              <a:ext cx="172150" cy="172225"/>
            </a:xfrm>
            <a:custGeom>
              <a:avLst/>
              <a:gdLst/>
              <a:ahLst/>
              <a:cxnLst/>
              <a:rect l="l" t="t" r="r" b="b"/>
              <a:pathLst>
                <a:path w="6886" h="6889" extrusionOk="0">
                  <a:moveTo>
                    <a:pt x="3443" y="725"/>
                  </a:moveTo>
                  <a:cubicBezTo>
                    <a:pt x="4944" y="725"/>
                    <a:pt x="6165" y="1946"/>
                    <a:pt x="6165" y="3446"/>
                  </a:cubicBezTo>
                  <a:cubicBezTo>
                    <a:pt x="6165" y="4947"/>
                    <a:pt x="4944" y="6164"/>
                    <a:pt x="3443" y="6164"/>
                  </a:cubicBezTo>
                  <a:cubicBezTo>
                    <a:pt x="1943" y="6164"/>
                    <a:pt x="721" y="4947"/>
                    <a:pt x="721" y="3446"/>
                  </a:cubicBezTo>
                  <a:cubicBezTo>
                    <a:pt x="721" y="1946"/>
                    <a:pt x="1943" y="725"/>
                    <a:pt x="3443" y="725"/>
                  </a:cubicBezTo>
                  <a:close/>
                  <a:moveTo>
                    <a:pt x="3443" y="1"/>
                  </a:moveTo>
                  <a:cubicBezTo>
                    <a:pt x="1546" y="1"/>
                    <a:pt x="1" y="1546"/>
                    <a:pt x="1" y="3446"/>
                  </a:cubicBezTo>
                  <a:cubicBezTo>
                    <a:pt x="1" y="5343"/>
                    <a:pt x="1546" y="6889"/>
                    <a:pt x="3443" y="6889"/>
                  </a:cubicBezTo>
                  <a:cubicBezTo>
                    <a:pt x="5340" y="6889"/>
                    <a:pt x="6886" y="5343"/>
                    <a:pt x="6886" y="3446"/>
                  </a:cubicBezTo>
                  <a:cubicBezTo>
                    <a:pt x="6886" y="1546"/>
                    <a:pt x="5340" y="1"/>
                    <a:pt x="3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2"/>
            <p:cNvSpPr/>
            <p:nvPr/>
          </p:nvSpPr>
          <p:spPr>
            <a:xfrm>
              <a:off x="4877775" y="5034100"/>
              <a:ext cx="19350" cy="18025"/>
            </a:xfrm>
            <a:custGeom>
              <a:avLst/>
              <a:gdLst/>
              <a:ahLst/>
              <a:cxnLst/>
              <a:rect l="l" t="t" r="r" b="b"/>
              <a:pathLst>
                <a:path w="774" h="721"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2"/>
            <p:cNvSpPr/>
            <p:nvPr/>
          </p:nvSpPr>
          <p:spPr>
            <a:xfrm>
              <a:off x="4877775" y="5072550"/>
              <a:ext cx="19350" cy="18125"/>
            </a:xfrm>
            <a:custGeom>
              <a:avLst/>
              <a:gdLst/>
              <a:ahLst/>
              <a:cxnLst/>
              <a:rect l="l" t="t" r="r" b="b"/>
              <a:pathLst>
                <a:path w="774" h="725" extrusionOk="0">
                  <a:moveTo>
                    <a:pt x="0" y="0"/>
                  </a:moveTo>
                  <a:lnTo>
                    <a:pt x="0"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2"/>
            <p:cNvSpPr/>
            <p:nvPr/>
          </p:nvSpPr>
          <p:spPr>
            <a:xfrm>
              <a:off x="4877775" y="4995550"/>
              <a:ext cx="19350" cy="18025"/>
            </a:xfrm>
            <a:custGeom>
              <a:avLst/>
              <a:gdLst/>
              <a:ahLst/>
              <a:cxnLst/>
              <a:rect l="l" t="t" r="r" b="b"/>
              <a:pathLst>
                <a:path w="774" h="721"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2"/>
            <p:cNvSpPr/>
            <p:nvPr/>
          </p:nvSpPr>
          <p:spPr>
            <a:xfrm>
              <a:off x="4839250" y="4995550"/>
              <a:ext cx="19325" cy="18025"/>
            </a:xfrm>
            <a:custGeom>
              <a:avLst/>
              <a:gdLst/>
              <a:ahLst/>
              <a:cxnLst/>
              <a:rect l="l" t="t" r="r" b="b"/>
              <a:pathLst>
                <a:path w="773" h="721"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2"/>
            <p:cNvSpPr/>
            <p:nvPr/>
          </p:nvSpPr>
          <p:spPr>
            <a:xfrm>
              <a:off x="4569575" y="5034100"/>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2"/>
            <p:cNvSpPr/>
            <p:nvPr/>
          </p:nvSpPr>
          <p:spPr>
            <a:xfrm>
              <a:off x="4569575" y="5072550"/>
              <a:ext cx="19350" cy="18125"/>
            </a:xfrm>
            <a:custGeom>
              <a:avLst/>
              <a:gdLst/>
              <a:ahLst/>
              <a:cxnLst/>
              <a:rect l="l" t="t" r="r" b="b"/>
              <a:pathLst>
                <a:path w="774" h="725" extrusionOk="0">
                  <a:moveTo>
                    <a:pt x="1" y="0"/>
                  </a:moveTo>
                  <a:lnTo>
                    <a:pt x="1"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2"/>
            <p:cNvSpPr/>
            <p:nvPr/>
          </p:nvSpPr>
          <p:spPr>
            <a:xfrm>
              <a:off x="4569575" y="4995550"/>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2"/>
            <p:cNvSpPr/>
            <p:nvPr/>
          </p:nvSpPr>
          <p:spPr>
            <a:xfrm>
              <a:off x="4608125" y="4995550"/>
              <a:ext cx="19275" cy="18025"/>
            </a:xfrm>
            <a:custGeom>
              <a:avLst/>
              <a:gdLst/>
              <a:ahLst/>
              <a:cxnLst/>
              <a:rect l="l" t="t" r="r" b="b"/>
              <a:pathLst>
                <a:path w="771" h="721" extrusionOk="0">
                  <a:moveTo>
                    <a:pt x="1" y="1"/>
                  </a:moveTo>
                  <a:lnTo>
                    <a:pt x="1"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2"/>
          <p:cNvGrpSpPr/>
          <p:nvPr/>
        </p:nvGrpSpPr>
        <p:grpSpPr>
          <a:xfrm>
            <a:off x="6288980" y="3361377"/>
            <a:ext cx="530053" cy="447166"/>
            <a:chOff x="3501250" y="4908900"/>
            <a:chExt cx="615125" cy="518875"/>
          </a:xfrm>
        </p:grpSpPr>
        <p:sp>
          <p:nvSpPr>
            <p:cNvPr id="906" name="Google Shape;906;p62"/>
            <p:cNvSpPr/>
            <p:nvPr/>
          </p:nvSpPr>
          <p:spPr>
            <a:xfrm>
              <a:off x="3501250" y="4908900"/>
              <a:ext cx="249225" cy="355725"/>
            </a:xfrm>
            <a:custGeom>
              <a:avLst/>
              <a:gdLst/>
              <a:ahLst/>
              <a:cxnLst/>
              <a:rect l="l" t="t" r="r" b="b"/>
              <a:pathLst>
                <a:path w="9969" h="14229" extrusionOk="0">
                  <a:moveTo>
                    <a:pt x="2670" y="0"/>
                  </a:moveTo>
                  <a:cubicBezTo>
                    <a:pt x="1198" y="0"/>
                    <a:pt x="1" y="1197"/>
                    <a:pt x="1" y="2673"/>
                  </a:cubicBezTo>
                  <a:lnTo>
                    <a:pt x="1" y="4598"/>
                  </a:lnTo>
                  <a:lnTo>
                    <a:pt x="721" y="4598"/>
                  </a:lnTo>
                  <a:lnTo>
                    <a:pt x="721" y="2673"/>
                  </a:lnTo>
                  <a:cubicBezTo>
                    <a:pt x="721" y="1597"/>
                    <a:pt x="1598" y="720"/>
                    <a:pt x="2670" y="720"/>
                  </a:cubicBezTo>
                  <a:lnTo>
                    <a:pt x="9244" y="720"/>
                  </a:lnTo>
                  <a:lnTo>
                    <a:pt x="9244" y="1367"/>
                  </a:lnTo>
                  <a:lnTo>
                    <a:pt x="8301" y="2311"/>
                  </a:lnTo>
                  <a:lnTo>
                    <a:pt x="3081" y="2311"/>
                  </a:lnTo>
                  <a:lnTo>
                    <a:pt x="3081" y="5009"/>
                  </a:lnTo>
                  <a:lnTo>
                    <a:pt x="1539" y="5009"/>
                  </a:lnTo>
                  <a:lnTo>
                    <a:pt x="1539" y="7058"/>
                  </a:lnTo>
                  <a:lnTo>
                    <a:pt x="2311" y="7828"/>
                  </a:lnTo>
                  <a:lnTo>
                    <a:pt x="2311" y="8684"/>
                  </a:lnTo>
                  <a:lnTo>
                    <a:pt x="1901" y="9094"/>
                  </a:lnTo>
                  <a:lnTo>
                    <a:pt x="721" y="7915"/>
                  </a:lnTo>
                  <a:lnTo>
                    <a:pt x="721" y="5367"/>
                  </a:lnTo>
                  <a:lnTo>
                    <a:pt x="1" y="5367"/>
                  </a:lnTo>
                  <a:lnTo>
                    <a:pt x="1" y="8214"/>
                  </a:lnTo>
                  <a:lnTo>
                    <a:pt x="1539" y="9756"/>
                  </a:lnTo>
                  <a:lnTo>
                    <a:pt x="1539" y="14228"/>
                  </a:lnTo>
                  <a:lnTo>
                    <a:pt x="2263" y="14228"/>
                  </a:lnTo>
                  <a:lnTo>
                    <a:pt x="2263" y="9756"/>
                  </a:lnTo>
                  <a:lnTo>
                    <a:pt x="3032" y="8983"/>
                  </a:lnTo>
                  <a:lnTo>
                    <a:pt x="3032" y="7528"/>
                  </a:lnTo>
                  <a:lnTo>
                    <a:pt x="2263" y="6759"/>
                  </a:lnTo>
                  <a:lnTo>
                    <a:pt x="2263" y="5729"/>
                  </a:lnTo>
                  <a:lnTo>
                    <a:pt x="3805" y="5729"/>
                  </a:lnTo>
                  <a:lnTo>
                    <a:pt x="3805" y="3031"/>
                  </a:lnTo>
                  <a:lnTo>
                    <a:pt x="8089" y="3031"/>
                  </a:lnTo>
                  <a:lnTo>
                    <a:pt x="8089" y="4747"/>
                  </a:lnTo>
                  <a:lnTo>
                    <a:pt x="9244" y="5902"/>
                  </a:lnTo>
                  <a:lnTo>
                    <a:pt x="9244" y="6164"/>
                  </a:lnTo>
                  <a:lnTo>
                    <a:pt x="8089" y="6164"/>
                  </a:lnTo>
                  <a:lnTo>
                    <a:pt x="8089" y="6933"/>
                  </a:lnTo>
                  <a:lnTo>
                    <a:pt x="6523" y="6933"/>
                  </a:lnTo>
                  <a:cubicBezTo>
                    <a:pt x="6112" y="6933"/>
                    <a:pt x="5778" y="7267"/>
                    <a:pt x="5778" y="7677"/>
                  </a:cubicBezTo>
                  <a:lnTo>
                    <a:pt x="5778" y="9219"/>
                  </a:lnTo>
                  <a:cubicBezTo>
                    <a:pt x="5778" y="9630"/>
                    <a:pt x="6112" y="9968"/>
                    <a:pt x="6523" y="9968"/>
                  </a:cubicBezTo>
                  <a:lnTo>
                    <a:pt x="8089" y="9968"/>
                  </a:lnTo>
                  <a:lnTo>
                    <a:pt x="8089" y="10376"/>
                  </a:lnTo>
                  <a:cubicBezTo>
                    <a:pt x="8089" y="11092"/>
                    <a:pt x="7473" y="11555"/>
                    <a:pt x="6523" y="11555"/>
                  </a:cubicBezTo>
                  <a:lnTo>
                    <a:pt x="4212" y="11555"/>
                  </a:lnTo>
                  <a:lnTo>
                    <a:pt x="4212" y="12279"/>
                  </a:lnTo>
                  <a:lnTo>
                    <a:pt x="5392" y="12279"/>
                  </a:lnTo>
                  <a:lnTo>
                    <a:pt x="5392" y="14228"/>
                  </a:lnTo>
                  <a:lnTo>
                    <a:pt x="6116" y="14228"/>
                  </a:lnTo>
                  <a:lnTo>
                    <a:pt x="6116" y="12279"/>
                  </a:lnTo>
                  <a:lnTo>
                    <a:pt x="6523" y="12279"/>
                  </a:lnTo>
                  <a:cubicBezTo>
                    <a:pt x="7870" y="12279"/>
                    <a:pt x="8810" y="11496"/>
                    <a:pt x="8810" y="10376"/>
                  </a:cubicBezTo>
                  <a:lnTo>
                    <a:pt x="8810" y="9244"/>
                  </a:lnTo>
                  <a:lnTo>
                    <a:pt x="6523" y="9244"/>
                  </a:lnTo>
                  <a:cubicBezTo>
                    <a:pt x="6509" y="9244"/>
                    <a:pt x="6499" y="9234"/>
                    <a:pt x="6499" y="9219"/>
                  </a:cubicBezTo>
                  <a:lnTo>
                    <a:pt x="6499" y="7677"/>
                  </a:lnTo>
                  <a:cubicBezTo>
                    <a:pt x="6499" y="7667"/>
                    <a:pt x="6509" y="7653"/>
                    <a:pt x="6523" y="7653"/>
                  </a:cubicBezTo>
                  <a:lnTo>
                    <a:pt x="8810" y="7653"/>
                  </a:lnTo>
                  <a:lnTo>
                    <a:pt x="8810" y="6884"/>
                  </a:lnTo>
                  <a:lnTo>
                    <a:pt x="9969" y="6884"/>
                  </a:lnTo>
                  <a:lnTo>
                    <a:pt x="9969" y="5603"/>
                  </a:lnTo>
                  <a:lnTo>
                    <a:pt x="8810" y="4448"/>
                  </a:lnTo>
                  <a:lnTo>
                    <a:pt x="8810" y="2823"/>
                  </a:lnTo>
                  <a:lnTo>
                    <a:pt x="9969" y="1663"/>
                  </a:lnTo>
                  <a:lnTo>
                    <a:pt x="9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2"/>
            <p:cNvSpPr/>
            <p:nvPr/>
          </p:nvSpPr>
          <p:spPr>
            <a:xfrm>
              <a:off x="3645075" y="5024425"/>
              <a:ext cx="38575" cy="18050"/>
            </a:xfrm>
            <a:custGeom>
              <a:avLst/>
              <a:gdLst/>
              <a:ahLst/>
              <a:cxnLst/>
              <a:rect l="l" t="t" r="r" b="b"/>
              <a:pathLst>
                <a:path w="1543" h="722" extrusionOk="0">
                  <a:moveTo>
                    <a:pt x="1" y="1"/>
                  </a:moveTo>
                  <a:lnTo>
                    <a:pt x="1" y="722"/>
                  </a:lnTo>
                  <a:lnTo>
                    <a:pt x="1543" y="722"/>
                  </a:lnTo>
                  <a:lnTo>
                    <a:pt x="1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2"/>
            <p:cNvSpPr/>
            <p:nvPr/>
          </p:nvSpPr>
          <p:spPr>
            <a:xfrm>
              <a:off x="3867225" y="5043675"/>
              <a:ext cx="249150" cy="172225"/>
            </a:xfrm>
            <a:custGeom>
              <a:avLst/>
              <a:gdLst/>
              <a:ahLst/>
              <a:cxnLst/>
              <a:rect l="l" t="t" r="r" b="b"/>
              <a:pathLst>
                <a:path w="9966" h="6889" extrusionOk="0">
                  <a:moveTo>
                    <a:pt x="7146" y="724"/>
                  </a:moveTo>
                  <a:lnTo>
                    <a:pt x="9244" y="2823"/>
                  </a:lnTo>
                  <a:lnTo>
                    <a:pt x="9244" y="6164"/>
                  </a:lnTo>
                  <a:lnTo>
                    <a:pt x="6290" y="6164"/>
                  </a:lnTo>
                  <a:lnTo>
                    <a:pt x="5130" y="5009"/>
                  </a:lnTo>
                  <a:lnTo>
                    <a:pt x="721" y="5009"/>
                  </a:lnTo>
                  <a:lnTo>
                    <a:pt x="721" y="2823"/>
                  </a:lnTo>
                  <a:lnTo>
                    <a:pt x="2820" y="724"/>
                  </a:lnTo>
                  <a:close/>
                  <a:moveTo>
                    <a:pt x="2520" y="0"/>
                  </a:moveTo>
                  <a:lnTo>
                    <a:pt x="1" y="2524"/>
                  </a:lnTo>
                  <a:lnTo>
                    <a:pt x="1" y="5732"/>
                  </a:lnTo>
                  <a:lnTo>
                    <a:pt x="4835" y="5732"/>
                  </a:lnTo>
                  <a:lnTo>
                    <a:pt x="5991" y="6888"/>
                  </a:lnTo>
                  <a:lnTo>
                    <a:pt x="9965" y="6888"/>
                  </a:lnTo>
                  <a:lnTo>
                    <a:pt x="9965" y="2524"/>
                  </a:lnTo>
                  <a:lnTo>
                    <a:pt x="74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2"/>
            <p:cNvSpPr/>
            <p:nvPr/>
          </p:nvSpPr>
          <p:spPr>
            <a:xfrm>
              <a:off x="3905675" y="5082225"/>
              <a:ext cx="85550" cy="66225"/>
            </a:xfrm>
            <a:custGeom>
              <a:avLst/>
              <a:gdLst/>
              <a:ahLst/>
              <a:cxnLst/>
              <a:rect l="l" t="t" r="r" b="b"/>
              <a:pathLst>
                <a:path w="3422" h="2649" extrusionOk="0">
                  <a:moveTo>
                    <a:pt x="2698" y="720"/>
                  </a:moveTo>
                  <a:lnTo>
                    <a:pt x="2698" y="1925"/>
                  </a:lnTo>
                  <a:lnTo>
                    <a:pt x="725" y="1925"/>
                  </a:lnTo>
                  <a:lnTo>
                    <a:pt x="725" y="1667"/>
                  </a:lnTo>
                  <a:lnTo>
                    <a:pt x="1668" y="720"/>
                  </a:lnTo>
                  <a:close/>
                  <a:moveTo>
                    <a:pt x="1369" y="0"/>
                  </a:moveTo>
                  <a:lnTo>
                    <a:pt x="0" y="1368"/>
                  </a:lnTo>
                  <a:lnTo>
                    <a:pt x="0" y="2649"/>
                  </a:lnTo>
                  <a:lnTo>
                    <a:pt x="3422" y="2649"/>
                  </a:lnTo>
                  <a:lnTo>
                    <a:pt x="34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2"/>
            <p:cNvSpPr/>
            <p:nvPr/>
          </p:nvSpPr>
          <p:spPr>
            <a:xfrm>
              <a:off x="4011650" y="5091875"/>
              <a:ext cx="66250" cy="85475"/>
            </a:xfrm>
            <a:custGeom>
              <a:avLst/>
              <a:gdLst/>
              <a:ahLst/>
              <a:cxnLst/>
              <a:rect l="l" t="t" r="r" b="b"/>
              <a:pathLst>
                <a:path w="2650" h="3419" extrusionOk="0">
                  <a:moveTo>
                    <a:pt x="982" y="721"/>
                  </a:moveTo>
                  <a:lnTo>
                    <a:pt x="1926" y="1664"/>
                  </a:lnTo>
                  <a:lnTo>
                    <a:pt x="1926" y="2694"/>
                  </a:lnTo>
                  <a:lnTo>
                    <a:pt x="1282" y="2694"/>
                  </a:lnTo>
                  <a:lnTo>
                    <a:pt x="722" y="2138"/>
                  </a:lnTo>
                  <a:lnTo>
                    <a:pt x="722" y="721"/>
                  </a:lnTo>
                  <a:close/>
                  <a:moveTo>
                    <a:pt x="1" y="0"/>
                  </a:moveTo>
                  <a:lnTo>
                    <a:pt x="1" y="2437"/>
                  </a:lnTo>
                  <a:lnTo>
                    <a:pt x="982" y="3418"/>
                  </a:lnTo>
                  <a:lnTo>
                    <a:pt x="2649" y="3418"/>
                  </a:lnTo>
                  <a:lnTo>
                    <a:pt x="2649" y="1365"/>
                  </a:lnTo>
                  <a:lnTo>
                    <a:pt x="1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2"/>
            <p:cNvSpPr/>
            <p:nvPr/>
          </p:nvSpPr>
          <p:spPr>
            <a:xfrm>
              <a:off x="3760650" y="5293475"/>
              <a:ext cx="96325" cy="96350"/>
            </a:xfrm>
            <a:custGeom>
              <a:avLst/>
              <a:gdLst/>
              <a:ahLst/>
              <a:cxnLst/>
              <a:rect l="l" t="t" r="r" b="b"/>
              <a:pathLst>
                <a:path w="3853" h="3854" extrusionOk="0">
                  <a:moveTo>
                    <a:pt x="1928" y="1518"/>
                  </a:moveTo>
                  <a:cubicBezTo>
                    <a:pt x="2151" y="1518"/>
                    <a:pt x="2335" y="1703"/>
                    <a:pt x="2335" y="1926"/>
                  </a:cubicBezTo>
                  <a:cubicBezTo>
                    <a:pt x="2335" y="2151"/>
                    <a:pt x="2151" y="2336"/>
                    <a:pt x="1928" y="2336"/>
                  </a:cubicBezTo>
                  <a:cubicBezTo>
                    <a:pt x="1702" y="2336"/>
                    <a:pt x="1517" y="2151"/>
                    <a:pt x="1517" y="1926"/>
                  </a:cubicBezTo>
                  <a:cubicBezTo>
                    <a:pt x="1517" y="1703"/>
                    <a:pt x="1702" y="1518"/>
                    <a:pt x="1928" y="1518"/>
                  </a:cubicBezTo>
                  <a:close/>
                  <a:moveTo>
                    <a:pt x="1566" y="0"/>
                  </a:moveTo>
                  <a:lnTo>
                    <a:pt x="1566" y="853"/>
                  </a:lnTo>
                  <a:cubicBezTo>
                    <a:pt x="1517" y="871"/>
                    <a:pt x="1469" y="892"/>
                    <a:pt x="1424" y="912"/>
                  </a:cubicBezTo>
                  <a:lnTo>
                    <a:pt x="821" y="310"/>
                  </a:lnTo>
                  <a:lnTo>
                    <a:pt x="309" y="822"/>
                  </a:lnTo>
                  <a:lnTo>
                    <a:pt x="911" y="1424"/>
                  </a:lnTo>
                  <a:cubicBezTo>
                    <a:pt x="891" y="1470"/>
                    <a:pt x="870" y="1518"/>
                    <a:pt x="852" y="1566"/>
                  </a:cubicBezTo>
                  <a:lnTo>
                    <a:pt x="0" y="1566"/>
                  </a:lnTo>
                  <a:lnTo>
                    <a:pt x="0" y="2287"/>
                  </a:lnTo>
                  <a:lnTo>
                    <a:pt x="852" y="2287"/>
                  </a:lnTo>
                  <a:cubicBezTo>
                    <a:pt x="870" y="2336"/>
                    <a:pt x="891" y="2385"/>
                    <a:pt x="911" y="2430"/>
                  </a:cubicBezTo>
                  <a:lnTo>
                    <a:pt x="309" y="3032"/>
                  </a:lnTo>
                  <a:lnTo>
                    <a:pt x="821" y="3544"/>
                  </a:lnTo>
                  <a:lnTo>
                    <a:pt x="1424" y="2941"/>
                  </a:lnTo>
                  <a:cubicBezTo>
                    <a:pt x="1469" y="2962"/>
                    <a:pt x="1517" y="2983"/>
                    <a:pt x="1566" y="3001"/>
                  </a:cubicBezTo>
                  <a:lnTo>
                    <a:pt x="1566" y="3854"/>
                  </a:lnTo>
                  <a:lnTo>
                    <a:pt x="2286" y="3854"/>
                  </a:lnTo>
                  <a:lnTo>
                    <a:pt x="2286" y="3001"/>
                  </a:lnTo>
                  <a:cubicBezTo>
                    <a:pt x="2335" y="2983"/>
                    <a:pt x="2384" y="2962"/>
                    <a:pt x="2429" y="2941"/>
                  </a:cubicBezTo>
                  <a:lnTo>
                    <a:pt x="3032" y="3544"/>
                  </a:lnTo>
                  <a:lnTo>
                    <a:pt x="3543" y="3032"/>
                  </a:lnTo>
                  <a:lnTo>
                    <a:pt x="2940" y="2430"/>
                  </a:lnTo>
                  <a:cubicBezTo>
                    <a:pt x="2961" y="2385"/>
                    <a:pt x="2982" y="2336"/>
                    <a:pt x="3000" y="2287"/>
                  </a:cubicBezTo>
                  <a:lnTo>
                    <a:pt x="3853" y="2287"/>
                  </a:lnTo>
                  <a:lnTo>
                    <a:pt x="3853" y="1566"/>
                  </a:lnTo>
                  <a:lnTo>
                    <a:pt x="3000" y="1566"/>
                  </a:lnTo>
                  <a:cubicBezTo>
                    <a:pt x="2982" y="1518"/>
                    <a:pt x="2961" y="1470"/>
                    <a:pt x="2940" y="1424"/>
                  </a:cubicBezTo>
                  <a:lnTo>
                    <a:pt x="3543" y="822"/>
                  </a:lnTo>
                  <a:lnTo>
                    <a:pt x="3032" y="310"/>
                  </a:lnTo>
                  <a:lnTo>
                    <a:pt x="2429" y="912"/>
                  </a:lnTo>
                  <a:cubicBezTo>
                    <a:pt x="2384" y="892"/>
                    <a:pt x="2335" y="871"/>
                    <a:pt x="2286" y="853"/>
                  </a:cubicBezTo>
                  <a:lnTo>
                    <a:pt x="2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2"/>
            <p:cNvSpPr/>
            <p:nvPr/>
          </p:nvSpPr>
          <p:spPr>
            <a:xfrm>
              <a:off x="3722700" y="5255550"/>
              <a:ext cx="172225" cy="172225"/>
            </a:xfrm>
            <a:custGeom>
              <a:avLst/>
              <a:gdLst/>
              <a:ahLst/>
              <a:cxnLst/>
              <a:rect l="l" t="t" r="r" b="b"/>
              <a:pathLst>
                <a:path w="6889" h="6889" extrusionOk="0">
                  <a:moveTo>
                    <a:pt x="3446" y="724"/>
                  </a:moveTo>
                  <a:cubicBezTo>
                    <a:pt x="4946" y="724"/>
                    <a:pt x="6164" y="1942"/>
                    <a:pt x="6164" y="3443"/>
                  </a:cubicBezTo>
                  <a:cubicBezTo>
                    <a:pt x="6164" y="4942"/>
                    <a:pt x="4946" y="6164"/>
                    <a:pt x="3446" y="6164"/>
                  </a:cubicBezTo>
                  <a:cubicBezTo>
                    <a:pt x="1946" y="6164"/>
                    <a:pt x="725" y="4942"/>
                    <a:pt x="725" y="3443"/>
                  </a:cubicBezTo>
                  <a:cubicBezTo>
                    <a:pt x="725" y="1942"/>
                    <a:pt x="1946" y="724"/>
                    <a:pt x="3446" y="724"/>
                  </a:cubicBezTo>
                  <a:close/>
                  <a:moveTo>
                    <a:pt x="3446" y="0"/>
                  </a:moveTo>
                  <a:cubicBezTo>
                    <a:pt x="1546" y="0"/>
                    <a:pt x="0" y="1546"/>
                    <a:pt x="0" y="3443"/>
                  </a:cubicBezTo>
                  <a:cubicBezTo>
                    <a:pt x="0" y="5343"/>
                    <a:pt x="1546" y="6888"/>
                    <a:pt x="3446" y="6888"/>
                  </a:cubicBezTo>
                  <a:cubicBezTo>
                    <a:pt x="5343" y="6888"/>
                    <a:pt x="6888" y="5343"/>
                    <a:pt x="6888" y="3443"/>
                  </a:cubicBezTo>
                  <a:cubicBezTo>
                    <a:pt x="6888" y="1546"/>
                    <a:pt x="5343" y="0"/>
                    <a:pt x="3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2"/>
            <p:cNvSpPr/>
            <p:nvPr/>
          </p:nvSpPr>
          <p:spPr>
            <a:xfrm>
              <a:off x="3991725" y="5255550"/>
              <a:ext cx="19350" cy="18100"/>
            </a:xfrm>
            <a:custGeom>
              <a:avLst/>
              <a:gdLst/>
              <a:ahLst/>
              <a:cxnLst/>
              <a:rect l="l" t="t" r="r" b="b"/>
              <a:pathLst>
                <a:path w="774" h="724" extrusionOk="0">
                  <a:moveTo>
                    <a:pt x="1" y="0"/>
                  </a:moveTo>
                  <a:lnTo>
                    <a:pt x="1"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2"/>
            <p:cNvSpPr/>
            <p:nvPr/>
          </p:nvSpPr>
          <p:spPr>
            <a:xfrm>
              <a:off x="3991725" y="5294100"/>
              <a:ext cx="19350" cy="18025"/>
            </a:xfrm>
            <a:custGeom>
              <a:avLst/>
              <a:gdLst/>
              <a:ahLst/>
              <a:cxnLst/>
              <a:rect l="l" t="t" r="r" b="b"/>
              <a:pathLst>
                <a:path w="774" h="721" extrusionOk="0">
                  <a:moveTo>
                    <a:pt x="1" y="0"/>
                  </a:moveTo>
                  <a:lnTo>
                    <a:pt x="1"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2"/>
            <p:cNvSpPr/>
            <p:nvPr/>
          </p:nvSpPr>
          <p:spPr>
            <a:xfrm>
              <a:off x="3991725" y="5332625"/>
              <a:ext cx="19350" cy="18050"/>
            </a:xfrm>
            <a:custGeom>
              <a:avLst/>
              <a:gdLst/>
              <a:ahLst/>
              <a:cxnLst/>
              <a:rect l="l" t="t" r="r" b="b"/>
              <a:pathLst>
                <a:path w="774" h="722" extrusionOk="0">
                  <a:moveTo>
                    <a:pt x="1" y="0"/>
                  </a:moveTo>
                  <a:lnTo>
                    <a:pt x="1" y="721"/>
                  </a:lnTo>
                  <a:lnTo>
                    <a:pt x="773" y="721"/>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2"/>
            <p:cNvSpPr/>
            <p:nvPr/>
          </p:nvSpPr>
          <p:spPr>
            <a:xfrm>
              <a:off x="3953275" y="5332625"/>
              <a:ext cx="19250" cy="18050"/>
            </a:xfrm>
            <a:custGeom>
              <a:avLst/>
              <a:gdLst/>
              <a:ahLst/>
              <a:cxnLst/>
              <a:rect l="l" t="t" r="r" b="b"/>
              <a:pathLst>
                <a:path w="770" h="722" extrusionOk="0">
                  <a:moveTo>
                    <a:pt x="1" y="0"/>
                  </a:moveTo>
                  <a:lnTo>
                    <a:pt x="1" y="721"/>
                  </a:lnTo>
                  <a:lnTo>
                    <a:pt x="769" y="721"/>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2"/>
            <p:cNvSpPr/>
            <p:nvPr/>
          </p:nvSpPr>
          <p:spPr>
            <a:xfrm>
              <a:off x="3914725" y="5332625"/>
              <a:ext cx="19275" cy="18050"/>
            </a:xfrm>
            <a:custGeom>
              <a:avLst/>
              <a:gdLst/>
              <a:ahLst/>
              <a:cxnLst/>
              <a:rect l="l" t="t" r="r" b="b"/>
              <a:pathLst>
                <a:path w="771" h="722" extrusionOk="0">
                  <a:moveTo>
                    <a:pt x="1" y="0"/>
                  </a:moveTo>
                  <a:lnTo>
                    <a:pt x="1"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2"/>
            <p:cNvSpPr/>
            <p:nvPr/>
          </p:nvSpPr>
          <p:spPr>
            <a:xfrm>
              <a:off x="3741400" y="5111100"/>
              <a:ext cx="19275" cy="18125"/>
            </a:xfrm>
            <a:custGeom>
              <a:avLst/>
              <a:gdLst/>
              <a:ahLst/>
              <a:cxnLst/>
              <a:rect l="l" t="t" r="r" b="b"/>
              <a:pathLst>
                <a:path w="771" h="725" extrusionOk="0">
                  <a:moveTo>
                    <a:pt x="1" y="0"/>
                  </a:moveTo>
                  <a:lnTo>
                    <a:pt x="1" y="725"/>
                  </a:lnTo>
                  <a:lnTo>
                    <a:pt x="770" y="725"/>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2"/>
            <p:cNvSpPr/>
            <p:nvPr/>
          </p:nvSpPr>
          <p:spPr>
            <a:xfrm>
              <a:off x="3779850" y="5111100"/>
              <a:ext cx="19350" cy="18125"/>
            </a:xfrm>
            <a:custGeom>
              <a:avLst/>
              <a:gdLst/>
              <a:ahLst/>
              <a:cxnLst/>
              <a:rect l="l" t="t" r="r" b="b"/>
              <a:pathLst>
                <a:path w="774" h="725" extrusionOk="0">
                  <a:moveTo>
                    <a:pt x="1" y="0"/>
                  </a:moveTo>
                  <a:lnTo>
                    <a:pt x="1"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2"/>
            <p:cNvSpPr/>
            <p:nvPr/>
          </p:nvSpPr>
          <p:spPr>
            <a:xfrm>
              <a:off x="3818400" y="5111100"/>
              <a:ext cx="19350" cy="18125"/>
            </a:xfrm>
            <a:custGeom>
              <a:avLst/>
              <a:gdLst/>
              <a:ahLst/>
              <a:cxnLst/>
              <a:rect l="l" t="t" r="r" b="b"/>
              <a:pathLst>
                <a:path w="774" h="725" extrusionOk="0">
                  <a:moveTo>
                    <a:pt x="1" y="0"/>
                  </a:moveTo>
                  <a:lnTo>
                    <a:pt x="1"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2"/>
            <p:cNvSpPr/>
            <p:nvPr/>
          </p:nvSpPr>
          <p:spPr>
            <a:xfrm>
              <a:off x="3635425" y="4937775"/>
              <a:ext cx="19350" cy="18050"/>
            </a:xfrm>
            <a:custGeom>
              <a:avLst/>
              <a:gdLst/>
              <a:ahLst/>
              <a:cxnLst/>
              <a:rect l="l" t="t" r="r" b="b"/>
              <a:pathLst>
                <a:path w="774" h="722" extrusionOk="0">
                  <a:moveTo>
                    <a:pt x="1" y="0"/>
                  </a:moveTo>
                  <a:lnTo>
                    <a:pt x="1" y="721"/>
                  </a:lnTo>
                  <a:lnTo>
                    <a:pt x="773" y="721"/>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2"/>
            <p:cNvSpPr/>
            <p:nvPr/>
          </p:nvSpPr>
          <p:spPr>
            <a:xfrm>
              <a:off x="3673975" y="4937775"/>
              <a:ext cx="19250" cy="18050"/>
            </a:xfrm>
            <a:custGeom>
              <a:avLst/>
              <a:gdLst/>
              <a:ahLst/>
              <a:cxnLst/>
              <a:rect l="l" t="t" r="r" b="b"/>
              <a:pathLst>
                <a:path w="770" h="722" extrusionOk="0">
                  <a:moveTo>
                    <a:pt x="1" y="0"/>
                  </a:moveTo>
                  <a:lnTo>
                    <a:pt x="1" y="721"/>
                  </a:lnTo>
                  <a:lnTo>
                    <a:pt x="769" y="721"/>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2"/>
          <p:cNvGrpSpPr/>
          <p:nvPr/>
        </p:nvGrpSpPr>
        <p:grpSpPr>
          <a:xfrm>
            <a:off x="5491357" y="3390431"/>
            <a:ext cx="530398" cy="389060"/>
            <a:chOff x="2576325" y="4957000"/>
            <a:chExt cx="615525" cy="451450"/>
          </a:xfrm>
        </p:grpSpPr>
        <p:sp>
          <p:nvSpPr>
            <p:cNvPr id="924" name="Google Shape;924;p62"/>
            <p:cNvSpPr/>
            <p:nvPr/>
          </p:nvSpPr>
          <p:spPr>
            <a:xfrm>
              <a:off x="3057600" y="4994950"/>
              <a:ext cx="96325" cy="96325"/>
            </a:xfrm>
            <a:custGeom>
              <a:avLst/>
              <a:gdLst/>
              <a:ahLst/>
              <a:cxnLst/>
              <a:rect l="l" t="t" r="r" b="b"/>
              <a:pathLst>
                <a:path w="3853" h="3853" extrusionOk="0">
                  <a:moveTo>
                    <a:pt x="1927" y="1517"/>
                  </a:moveTo>
                  <a:cubicBezTo>
                    <a:pt x="2154" y="1517"/>
                    <a:pt x="2335" y="1699"/>
                    <a:pt x="2335" y="1925"/>
                  </a:cubicBezTo>
                  <a:cubicBezTo>
                    <a:pt x="2335" y="2151"/>
                    <a:pt x="2154" y="2335"/>
                    <a:pt x="1927" y="2335"/>
                  </a:cubicBezTo>
                  <a:cubicBezTo>
                    <a:pt x="1701" y="2335"/>
                    <a:pt x="1517" y="2151"/>
                    <a:pt x="1517" y="1925"/>
                  </a:cubicBezTo>
                  <a:cubicBezTo>
                    <a:pt x="1517" y="1699"/>
                    <a:pt x="1701" y="1517"/>
                    <a:pt x="1927" y="1517"/>
                  </a:cubicBezTo>
                  <a:close/>
                  <a:moveTo>
                    <a:pt x="1566" y="0"/>
                  </a:moveTo>
                  <a:lnTo>
                    <a:pt x="1566" y="852"/>
                  </a:lnTo>
                  <a:cubicBezTo>
                    <a:pt x="1517" y="870"/>
                    <a:pt x="1468" y="891"/>
                    <a:pt x="1423" y="912"/>
                  </a:cubicBezTo>
                  <a:lnTo>
                    <a:pt x="821" y="309"/>
                  </a:lnTo>
                  <a:lnTo>
                    <a:pt x="309" y="818"/>
                  </a:lnTo>
                  <a:lnTo>
                    <a:pt x="915" y="1424"/>
                  </a:lnTo>
                  <a:cubicBezTo>
                    <a:pt x="891" y="1469"/>
                    <a:pt x="870" y="1517"/>
                    <a:pt x="856" y="1567"/>
                  </a:cubicBezTo>
                  <a:lnTo>
                    <a:pt x="0" y="1567"/>
                  </a:lnTo>
                  <a:lnTo>
                    <a:pt x="0" y="2287"/>
                  </a:lnTo>
                  <a:lnTo>
                    <a:pt x="856" y="2287"/>
                  </a:lnTo>
                  <a:cubicBezTo>
                    <a:pt x="870" y="2335"/>
                    <a:pt x="891" y="2384"/>
                    <a:pt x="915" y="2430"/>
                  </a:cubicBezTo>
                  <a:lnTo>
                    <a:pt x="309" y="3032"/>
                  </a:lnTo>
                  <a:lnTo>
                    <a:pt x="821" y="3543"/>
                  </a:lnTo>
                  <a:lnTo>
                    <a:pt x="1423" y="2937"/>
                  </a:lnTo>
                  <a:cubicBezTo>
                    <a:pt x="1468" y="2962"/>
                    <a:pt x="1517" y="2982"/>
                    <a:pt x="1566" y="2997"/>
                  </a:cubicBezTo>
                  <a:lnTo>
                    <a:pt x="1566" y="3853"/>
                  </a:lnTo>
                  <a:lnTo>
                    <a:pt x="2290" y="3853"/>
                  </a:lnTo>
                  <a:lnTo>
                    <a:pt x="2290" y="2997"/>
                  </a:lnTo>
                  <a:cubicBezTo>
                    <a:pt x="2338" y="2982"/>
                    <a:pt x="2384" y="2962"/>
                    <a:pt x="2429" y="2937"/>
                  </a:cubicBezTo>
                  <a:lnTo>
                    <a:pt x="3034" y="3543"/>
                  </a:lnTo>
                  <a:lnTo>
                    <a:pt x="3543" y="3032"/>
                  </a:lnTo>
                  <a:lnTo>
                    <a:pt x="2941" y="2430"/>
                  </a:lnTo>
                  <a:cubicBezTo>
                    <a:pt x="2962" y="2384"/>
                    <a:pt x="2982" y="2335"/>
                    <a:pt x="3000" y="2287"/>
                  </a:cubicBezTo>
                  <a:lnTo>
                    <a:pt x="3852" y="2287"/>
                  </a:lnTo>
                  <a:lnTo>
                    <a:pt x="3852" y="1567"/>
                  </a:lnTo>
                  <a:lnTo>
                    <a:pt x="3000" y="1567"/>
                  </a:lnTo>
                  <a:cubicBezTo>
                    <a:pt x="2982" y="1517"/>
                    <a:pt x="2962" y="1469"/>
                    <a:pt x="2941" y="1424"/>
                  </a:cubicBezTo>
                  <a:lnTo>
                    <a:pt x="3543" y="818"/>
                  </a:lnTo>
                  <a:lnTo>
                    <a:pt x="3034" y="309"/>
                  </a:lnTo>
                  <a:lnTo>
                    <a:pt x="2429" y="912"/>
                  </a:lnTo>
                  <a:cubicBezTo>
                    <a:pt x="2384" y="891"/>
                    <a:pt x="2338" y="870"/>
                    <a:pt x="2290" y="852"/>
                  </a:cubicBezTo>
                  <a:lnTo>
                    <a:pt x="2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2"/>
            <p:cNvSpPr/>
            <p:nvPr/>
          </p:nvSpPr>
          <p:spPr>
            <a:xfrm>
              <a:off x="3019725" y="4957000"/>
              <a:ext cx="172125" cy="172225"/>
            </a:xfrm>
            <a:custGeom>
              <a:avLst/>
              <a:gdLst/>
              <a:ahLst/>
              <a:cxnLst/>
              <a:rect l="l" t="t" r="r" b="b"/>
              <a:pathLst>
                <a:path w="6885" h="6889" extrusionOk="0">
                  <a:moveTo>
                    <a:pt x="3442" y="725"/>
                  </a:moveTo>
                  <a:cubicBezTo>
                    <a:pt x="4943" y="725"/>
                    <a:pt x="6161" y="1943"/>
                    <a:pt x="6161" y="3443"/>
                  </a:cubicBezTo>
                  <a:cubicBezTo>
                    <a:pt x="6161" y="4943"/>
                    <a:pt x="4943" y="6164"/>
                    <a:pt x="3442" y="6164"/>
                  </a:cubicBezTo>
                  <a:cubicBezTo>
                    <a:pt x="1942" y="6164"/>
                    <a:pt x="722" y="4943"/>
                    <a:pt x="722" y="3443"/>
                  </a:cubicBezTo>
                  <a:cubicBezTo>
                    <a:pt x="722" y="1943"/>
                    <a:pt x="1942" y="725"/>
                    <a:pt x="3442" y="725"/>
                  </a:cubicBezTo>
                  <a:close/>
                  <a:moveTo>
                    <a:pt x="3442" y="1"/>
                  </a:moveTo>
                  <a:cubicBezTo>
                    <a:pt x="1543" y="1"/>
                    <a:pt x="1" y="1546"/>
                    <a:pt x="1" y="3443"/>
                  </a:cubicBezTo>
                  <a:cubicBezTo>
                    <a:pt x="1" y="5343"/>
                    <a:pt x="1543" y="6889"/>
                    <a:pt x="3442" y="6889"/>
                  </a:cubicBezTo>
                  <a:cubicBezTo>
                    <a:pt x="5339" y="6889"/>
                    <a:pt x="6885" y="5343"/>
                    <a:pt x="6885" y="3443"/>
                  </a:cubicBezTo>
                  <a:cubicBezTo>
                    <a:pt x="6885" y="1546"/>
                    <a:pt x="5339"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2"/>
            <p:cNvSpPr/>
            <p:nvPr/>
          </p:nvSpPr>
          <p:spPr>
            <a:xfrm>
              <a:off x="2576325" y="5043675"/>
              <a:ext cx="481025" cy="364775"/>
            </a:xfrm>
            <a:custGeom>
              <a:avLst/>
              <a:gdLst/>
              <a:ahLst/>
              <a:cxnLst/>
              <a:rect l="l" t="t" r="r" b="b"/>
              <a:pathLst>
                <a:path w="19241" h="14591" extrusionOk="0">
                  <a:moveTo>
                    <a:pt x="11932" y="0"/>
                  </a:moveTo>
                  <a:cubicBezTo>
                    <a:pt x="10230" y="0"/>
                    <a:pt x="8574" y="602"/>
                    <a:pt x="7265" y="1692"/>
                  </a:cubicBezTo>
                  <a:cubicBezTo>
                    <a:pt x="6768" y="2105"/>
                    <a:pt x="6136" y="2327"/>
                    <a:pt x="5471" y="2327"/>
                  </a:cubicBezTo>
                  <a:cubicBezTo>
                    <a:pt x="5414" y="2327"/>
                    <a:pt x="5356" y="2325"/>
                    <a:pt x="5298" y="2322"/>
                  </a:cubicBezTo>
                  <a:cubicBezTo>
                    <a:pt x="5201" y="2315"/>
                    <a:pt x="5099" y="2312"/>
                    <a:pt x="4998" y="2312"/>
                  </a:cubicBezTo>
                  <a:cubicBezTo>
                    <a:pt x="3655" y="2312"/>
                    <a:pt x="2399" y="2837"/>
                    <a:pt x="1456" y="3794"/>
                  </a:cubicBezTo>
                  <a:cubicBezTo>
                    <a:pt x="509" y="4747"/>
                    <a:pt x="1" y="6014"/>
                    <a:pt x="15" y="7358"/>
                  </a:cubicBezTo>
                  <a:cubicBezTo>
                    <a:pt x="32" y="8597"/>
                    <a:pt x="509" y="9783"/>
                    <a:pt x="1361" y="10696"/>
                  </a:cubicBezTo>
                  <a:cubicBezTo>
                    <a:pt x="2211" y="11604"/>
                    <a:pt x="3356" y="12161"/>
                    <a:pt x="4585" y="12262"/>
                  </a:cubicBezTo>
                  <a:lnTo>
                    <a:pt x="4643" y="11542"/>
                  </a:lnTo>
                  <a:cubicBezTo>
                    <a:pt x="3596" y="11454"/>
                    <a:pt x="2618" y="10981"/>
                    <a:pt x="1891" y="10201"/>
                  </a:cubicBezTo>
                  <a:cubicBezTo>
                    <a:pt x="1160" y="9422"/>
                    <a:pt x="749" y="8409"/>
                    <a:pt x="738" y="7348"/>
                  </a:cubicBezTo>
                  <a:cubicBezTo>
                    <a:pt x="725" y="6199"/>
                    <a:pt x="1160" y="5117"/>
                    <a:pt x="1967" y="4302"/>
                  </a:cubicBezTo>
                  <a:cubicBezTo>
                    <a:pt x="2775" y="3484"/>
                    <a:pt x="3850" y="3035"/>
                    <a:pt x="4998" y="3035"/>
                  </a:cubicBezTo>
                  <a:cubicBezTo>
                    <a:pt x="5086" y="3035"/>
                    <a:pt x="5173" y="3038"/>
                    <a:pt x="5257" y="3042"/>
                  </a:cubicBezTo>
                  <a:cubicBezTo>
                    <a:pt x="5331" y="3047"/>
                    <a:pt x="5405" y="3049"/>
                    <a:pt x="5479" y="3049"/>
                  </a:cubicBezTo>
                  <a:cubicBezTo>
                    <a:pt x="6310" y="3049"/>
                    <a:pt x="7101" y="2766"/>
                    <a:pt x="7727" y="2245"/>
                  </a:cubicBezTo>
                  <a:cubicBezTo>
                    <a:pt x="8904" y="1263"/>
                    <a:pt x="10397" y="724"/>
                    <a:pt x="11932" y="724"/>
                  </a:cubicBezTo>
                  <a:cubicBezTo>
                    <a:pt x="13697" y="724"/>
                    <a:pt x="15353" y="1414"/>
                    <a:pt x="16596" y="2667"/>
                  </a:cubicBezTo>
                  <a:cubicBezTo>
                    <a:pt x="17841" y="3915"/>
                    <a:pt x="18517" y="5579"/>
                    <a:pt x="18506" y="7344"/>
                  </a:cubicBezTo>
                  <a:cubicBezTo>
                    <a:pt x="18493" y="9060"/>
                    <a:pt x="17817" y="10686"/>
                    <a:pt x="16599" y="11913"/>
                  </a:cubicBezTo>
                  <a:cubicBezTo>
                    <a:pt x="15381" y="13146"/>
                    <a:pt x="13766" y="13839"/>
                    <a:pt x="12050" y="13866"/>
                  </a:cubicBezTo>
                  <a:cubicBezTo>
                    <a:pt x="12012" y="13867"/>
                    <a:pt x="11973" y="13867"/>
                    <a:pt x="11935" y="13867"/>
                  </a:cubicBezTo>
                  <a:cubicBezTo>
                    <a:pt x="10389" y="13867"/>
                    <a:pt x="8892" y="13326"/>
                    <a:pt x="7710" y="12331"/>
                  </a:cubicBezTo>
                  <a:cubicBezTo>
                    <a:pt x="7100" y="11821"/>
                    <a:pt x="6318" y="11543"/>
                    <a:pt x="5492" y="11543"/>
                  </a:cubicBezTo>
                  <a:cubicBezTo>
                    <a:pt x="5452" y="11543"/>
                    <a:pt x="5411" y="11544"/>
                    <a:pt x="5371" y="11545"/>
                  </a:cubicBezTo>
                  <a:lnTo>
                    <a:pt x="5395" y="12265"/>
                  </a:lnTo>
                  <a:cubicBezTo>
                    <a:pt x="5429" y="12264"/>
                    <a:pt x="5463" y="12263"/>
                    <a:pt x="5497" y="12263"/>
                  </a:cubicBezTo>
                  <a:cubicBezTo>
                    <a:pt x="6149" y="12263"/>
                    <a:pt x="6767" y="12485"/>
                    <a:pt x="7244" y="12885"/>
                  </a:cubicBezTo>
                  <a:cubicBezTo>
                    <a:pt x="8556" y="13988"/>
                    <a:pt x="10219" y="14591"/>
                    <a:pt x="11936" y="14591"/>
                  </a:cubicBezTo>
                  <a:lnTo>
                    <a:pt x="12061" y="14591"/>
                  </a:lnTo>
                  <a:cubicBezTo>
                    <a:pt x="13968" y="14559"/>
                    <a:pt x="15764" y="13786"/>
                    <a:pt x="17115" y="12422"/>
                  </a:cubicBezTo>
                  <a:cubicBezTo>
                    <a:pt x="18465" y="11057"/>
                    <a:pt x="19216" y="9255"/>
                    <a:pt x="19227" y="7348"/>
                  </a:cubicBezTo>
                  <a:cubicBezTo>
                    <a:pt x="19241" y="5388"/>
                    <a:pt x="18489" y="3547"/>
                    <a:pt x="17110" y="2154"/>
                  </a:cubicBezTo>
                  <a:cubicBezTo>
                    <a:pt x="15729" y="766"/>
                    <a:pt x="13891" y="0"/>
                    <a:pt x="1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2"/>
            <p:cNvSpPr/>
            <p:nvPr/>
          </p:nvSpPr>
          <p:spPr>
            <a:xfrm>
              <a:off x="2614200" y="5082225"/>
              <a:ext cx="404875" cy="287775"/>
            </a:xfrm>
            <a:custGeom>
              <a:avLst/>
              <a:gdLst/>
              <a:ahLst/>
              <a:cxnLst/>
              <a:rect l="l" t="t" r="r" b="b"/>
              <a:pathLst>
                <a:path w="16195" h="11511" extrusionOk="0">
                  <a:moveTo>
                    <a:pt x="10417" y="0"/>
                  </a:moveTo>
                  <a:lnTo>
                    <a:pt x="10417" y="720"/>
                  </a:lnTo>
                  <a:cubicBezTo>
                    <a:pt x="11774" y="720"/>
                    <a:pt x="13048" y="1257"/>
                    <a:pt x="14002" y="2220"/>
                  </a:cubicBezTo>
                  <a:cubicBezTo>
                    <a:pt x="14956" y="3188"/>
                    <a:pt x="15470" y="4469"/>
                    <a:pt x="15449" y="5827"/>
                  </a:cubicBezTo>
                  <a:cubicBezTo>
                    <a:pt x="15433" y="7139"/>
                    <a:pt x="14906" y="8378"/>
                    <a:pt x="13967" y="9311"/>
                  </a:cubicBezTo>
                  <a:cubicBezTo>
                    <a:pt x="13031" y="10246"/>
                    <a:pt x="11795" y="10768"/>
                    <a:pt x="10483" y="10786"/>
                  </a:cubicBezTo>
                  <a:cubicBezTo>
                    <a:pt x="10465" y="10786"/>
                    <a:pt x="10447" y="10786"/>
                    <a:pt x="10428" y="10786"/>
                  </a:cubicBezTo>
                  <a:cubicBezTo>
                    <a:pt x="9112" y="10786"/>
                    <a:pt x="7866" y="10286"/>
                    <a:pt x="6919" y="9369"/>
                  </a:cubicBezTo>
                  <a:cubicBezTo>
                    <a:pt x="6267" y="8737"/>
                    <a:pt x="5394" y="8390"/>
                    <a:pt x="4504" y="8390"/>
                  </a:cubicBezTo>
                  <a:cubicBezTo>
                    <a:pt x="4316" y="8390"/>
                    <a:pt x="4127" y="8405"/>
                    <a:pt x="3940" y="8437"/>
                  </a:cubicBezTo>
                  <a:cubicBezTo>
                    <a:pt x="3786" y="8464"/>
                    <a:pt x="3626" y="8476"/>
                    <a:pt x="3469" y="8476"/>
                  </a:cubicBezTo>
                  <a:cubicBezTo>
                    <a:pt x="3448" y="8476"/>
                    <a:pt x="3428" y="8476"/>
                    <a:pt x="3407" y="8475"/>
                  </a:cubicBezTo>
                  <a:cubicBezTo>
                    <a:pt x="1991" y="8434"/>
                    <a:pt x="831" y="7298"/>
                    <a:pt x="765" y="5882"/>
                  </a:cubicBezTo>
                  <a:cubicBezTo>
                    <a:pt x="731" y="5130"/>
                    <a:pt x="998" y="4417"/>
                    <a:pt x="1517" y="3877"/>
                  </a:cubicBezTo>
                  <a:cubicBezTo>
                    <a:pt x="2036" y="3334"/>
                    <a:pt x="2732" y="3035"/>
                    <a:pt x="3483" y="3035"/>
                  </a:cubicBezTo>
                  <a:cubicBezTo>
                    <a:pt x="3634" y="3035"/>
                    <a:pt x="3783" y="3046"/>
                    <a:pt x="3926" y="3070"/>
                  </a:cubicBezTo>
                  <a:cubicBezTo>
                    <a:pt x="4115" y="3101"/>
                    <a:pt x="4305" y="3116"/>
                    <a:pt x="4493" y="3116"/>
                  </a:cubicBezTo>
                  <a:cubicBezTo>
                    <a:pt x="5394" y="3116"/>
                    <a:pt x="6267" y="2772"/>
                    <a:pt x="6912" y="2148"/>
                  </a:cubicBezTo>
                  <a:cubicBezTo>
                    <a:pt x="7657" y="1424"/>
                    <a:pt x="8590" y="950"/>
                    <a:pt x="9610" y="786"/>
                  </a:cubicBezTo>
                  <a:lnTo>
                    <a:pt x="9494" y="73"/>
                  </a:lnTo>
                  <a:cubicBezTo>
                    <a:pt x="8325" y="261"/>
                    <a:pt x="7260" y="800"/>
                    <a:pt x="6407" y="1629"/>
                  </a:cubicBezTo>
                  <a:cubicBezTo>
                    <a:pt x="5899" y="2123"/>
                    <a:pt x="5211" y="2394"/>
                    <a:pt x="4499" y="2394"/>
                  </a:cubicBezTo>
                  <a:cubicBezTo>
                    <a:pt x="4348" y="2394"/>
                    <a:pt x="4196" y="2381"/>
                    <a:pt x="4044" y="2357"/>
                  </a:cubicBezTo>
                  <a:cubicBezTo>
                    <a:pt x="3859" y="2325"/>
                    <a:pt x="3671" y="2311"/>
                    <a:pt x="3483" y="2311"/>
                  </a:cubicBezTo>
                  <a:cubicBezTo>
                    <a:pt x="2534" y="2311"/>
                    <a:pt x="1650" y="2691"/>
                    <a:pt x="995" y="3376"/>
                  </a:cubicBezTo>
                  <a:cubicBezTo>
                    <a:pt x="338" y="4065"/>
                    <a:pt x="0" y="4967"/>
                    <a:pt x="45" y="5917"/>
                  </a:cubicBezTo>
                  <a:cubicBezTo>
                    <a:pt x="129" y="7706"/>
                    <a:pt x="1594" y="9147"/>
                    <a:pt x="3387" y="9195"/>
                  </a:cubicBezTo>
                  <a:cubicBezTo>
                    <a:pt x="3419" y="9196"/>
                    <a:pt x="3452" y="9197"/>
                    <a:pt x="3485" y="9197"/>
                  </a:cubicBezTo>
                  <a:cubicBezTo>
                    <a:pt x="3678" y="9197"/>
                    <a:pt x="3871" y="9180"/>
                    <a:pt x="4061" y="9150"/>
                  </a:cubicBezTo>
                  <a:cubicBezTo>
                    <a:pt x="4211" y="9125"/>
                    <a:pt x="4361" y="9112"/>
                    <a:pt x="4511" y="9112"/>
                  </a:cubicBezTo>
                  <a:cubicBezTo>
                    <a:pt x="5213" y="9112"/>
                    <a:pt x="5902" y="9389"/>
                    <a:pt x="6418" y="9888"/>
                  </a:cubicBezTo>
                  <a:cubicBezTo>
                    <a:pt x="7497" y="10935"/>
                    <a:pt x="8917" y="11510"/>
                    <a:pt x="10417" y="11510"/>
                  </a:cubicBezTo>
                  <a:cubicBezTo>
                    <a:pt x="10442" y="11510"/>
                    <a:pt x="10466" y="11510"/>
                    <a:pt x="10490" y="11507"/>
                  </a:cubicBezTo>
                  <a:cubicBezTo>
                    <a:pt x="11994" y="11489"/>
                    <a:pt x="13410" y="10890"/>
                    <a:pt x="14479" y="9822"/>
                  </a:cubicBezTo>
                  <a:cubicBezTo>
                    <a:pt x="15550" y="8753"/>
                    <a:pt x="16149" y="7340"/>
                    <a:pt x="16174" y="5837"/>
                  </a:cubicBezTo>
                  <a:cubicBezTo>
                    <a:pt x="16194" y="4285"/>
                    <a:pt x="15606" y="2819"/>
                    <a:pt x="14517" y="1716"/>
                  </a:cubicBezTo>
                  <a:cubicBezTo>
                    <a:pt x="13428" y="609"/>
                    <a:pt x="11969" y="0"/>
                    <a:pt x="10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2"/>
            <p:cNvSpPr/>
            <p:nvPr/>
          </p:nvSpPr>
          <p:spPr>
            <a:xfrm>
              <a:off x="2894550" y="5188125"/>
              <a:ext cx="75800" cy="75875"/>
            </a:xfrm>
            <a:custGeom>
              <a:avLst/>
              <a:gdLst/>
              <a:ahLst/>
              <a:cxnLst/>
              <a:rect l="l" t="t" r="r" b="b"/>
              <a:pathLst>
                <a:path w="3032" h="3035" extrusionOk="0">
                  <a:moveTo>
                    <a:pt x="1514" y="723"/>
                  </a:moveTo>
                  <a:cubicBezTo>
                    <a:pt x="1952" y="723"/>
                    <a:pt x="2311" y="1078"/>
                    <a:pt x="2311" y="1517"/>
                  </a:cubicBezTo>
                  <a:cubicBezTo>
                    <a:pt x="2311" y="1956"/>
                    <a:pt x="1952" y="2314"/>
                    <a:pt x="1514" y="2314"/>
                  </a:cubicBezTo>
                  <a:cubicBezTo>
                    <a:pt x="1079" y="2314"/>
                    <a:pt x="720" y="1956"/>
                    <a:pt x="720" y="1517"/>
                  </a:cubicBezTo>
                  <a:cubicBezTo>
                    <a:pt x="720" y="1078"/>
                    <a:pt x="1079" y="723"/>
                    <a:pt x="1514" y="723"/>
                  </a:cubicBezTo>
                  <a:close/>
                  <a:moveTo>
                    <a:pt x="1514" y="0"/>
                  </a:moveTo>
                  <a:cubicBezTo>
                    <a:pt x="679" y="0"/>
                    <a:pt x="0" y="682"/>
                    <a:pt x="0" y="1517"/>
                  </a:cubicBezTo>
                  <a:cubicBezTo>
                    <a:pt x="0" y="2356"/>
                    <a:pt x="679" y="3035"/>
                    <a:pt x="1514" y="3035"/>
                  </a:cubicBezTo>
                  <a:cubicBezTo>
                    <a:pt x="2353" y="3035"/>
                    <a:pt x="3032" y="2356"/>
                    <a:pt x="3032" y="1517"/>
                  </a:cubicBezTo>
                  <a:cubicBezTo>
                    <a:pt x="3032" y="682"/>
                    <a:pt x="235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2"/>
            <p:cNvSpPr/>
            <p:nvPr/>
          </p:nvSpPr>
          <p:spPr>
            <a:xfrm>
              <a:off x="2682050" y="5217075"/>
              <a:ext cx="19250" cy="18050"/>
            </a:xfrm>
            <a:custGeom>
              <a:avLst/>
              <a:gdLst/>
              <a:ahLst/>
              <a:cxnLst/>
              <a:rect l="l" t="t" r="r" b="b"/>
              <a:pathLst>
                <a:path w="770" h="722" extrusionOk="0">
                  <a:moveTo>
                    <a:pt x="1" y="1"/>
                  </a:moveTo>
                  <a:lnTo>
                    <a:pt x="1" y="722"/>
                  </a:lnTo>
                  <a:lnTo>
                    <a:pt x="769" y="722"/>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2"/>
            <p:cNvSpPr/>
            <p:nvPr/>
          </p:nvSpPr>
          <p:spPr>
            <a:xfrm>
              <a:off x="2720500" y="5217075"/>
              <a:ext cx="19350" cy="18050"/>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2"/>
            <p:cNvSpPr/>
            <p:nvPr/>
          </p:nvSpPr>
          <p:spPr>
            <a:xfrm>
              <a:off x="2759050" y="5217075"/>
              <a:ext cx="19350" cy="18050"/>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62"/>
          <p:cNvGrpSpPr/>
          <p:nvPr/>
        </p:nvGrpSpPr>
        <p:grpSpPr>
          <a:xfrm>
            <a:off x="4804083" y="3319342"/>
            <a:ext cx="331948" cy="531235"/>
            <a:chOff x="1767125" y="4860075"/>
            <a:chExt cx="385225" cy="616425"/>
          </a:xfrm>
        </p:grpSpPr>
        <p:sp>
          <p:nvSpPr>
            <p:cNvPr id="933" name="Google Shape;933;p62"/>
            <p:cNvSpPr/>
            <p:nvPr/>
          </p:nvSpPr>
          <p:spPr>
            <a:xfrm>
              <a:off x="1767125" y="5091250"/>
              <a:ext cx="385225" cy="385250"/>
            </a:xfrm>
            <a:custGeom>
              <a:avLst/>
              <a:gdLst/>
              <a:ahLst/>
              <a:cxnLst/>
              <a:rect l="l" t="t" r="r" b="b"/>
              <a:pathLst>
                <a:path w="15409" h="15410" extrusionOk="0">
                  <a:moveTo>
                    <a:pt x="2722" y="1"/>
                  </a:moveTo>
                  <a:lnTo>
                    <a:pt x="2722" y="1181"/>
                  </a:lnTo>
                  <a:lnTo>
                    <a:pt x="0" y="1181"/>
                  </a:lnTo>
                  <a:lnTo>
                    <a:pt x="0" y="1901"/>
                  </a:lnTo>
                  <a:lnTo>
                    <a:pt x="2722" y="1901"/>
                  </a:lnTo>
                  <a:lnTo>
                    <a:pt x="2722" y="5034"/>
                  </a:lnTo>
                  <a:lnTo>
                    <a:pt x="770" y="5034"/>
                  </a:lnTo>
                  <a:lnTo>
                    <a:pt x="770" y="5755"/>
                  </a:lnTo>
                  <a:lnTo>
                    <a:pt x="2722" y="5755"/>
                  </a:lnTo>
                  <a:lnTo>
                    <a:pt x="2722" y="7703"/>
                  </a:lnTo>
                  <a:cubicBezTo>
                    <a:pt x="2722" y="8110"/>
                    <a:pt x="2771" y="8507"/>
                    <a:pt x="2861" y="8883"/>
                  </a:cubicBezTo>
                  <a:lnTo>
                    <a:pt x="0" y="8883"/>
                  </a:lnTo>
                  <a:lnTo>
                    <a:pt x="0" y="9607"/>
                  </a:lnTo>
                  <a:lnTo>
                    <a:pt x="3081" y="9607"/>
                  </a:lnTo>
                  <a:lnTo>
                    <a:pt x="3081" y="9565"/>
                  </a:lnTo>
                  <a:cubicBezTo>
                    <a:pt x="3428" y="10421"/>
                    <a:pt x="4006" y="11159"/>
                    <a:pt x="4734" y="11706"/>
                  </a:cubicBezTo>
                  <a:lnTo>
                    <a:pt x="2826" y="13613"/>
                  </a:lnTo>
                  <a:lnTo>
                    <a:pt x="3338" y="14124"/>
                  </a:lnTo>
                  <a:lnTo>
                    <a:pt x="5360" y="12103"/>
                  </a:lnTo>
                  <a:cubicBezTo>
                    <a:pt x="5959" y="12423"/>
                    <a:pt x="6631" y="12625"/>
                    <a:pt x="7344" y="12677"/>
                  </a:cubicBezTo>
                  <a:lnTo>
                    <a:pt x="7344" y="15409"/>
                  </a:lnTo>
                  <a:lnTo>
                    <a:pt x="8064" y="15409"/>
                  </a:lnTo>
                  <a:lnTo>
                    <a:pt x="8064" y="12677"/>
                  </a:lnTo>
                  <a:cubicBezTo>
                    <a:pt x="8778" y="12625"/>
                    <a:pt x="9450" y="12423"/>
                    <a:pt x="10048" y="12103"/>
                  </a:cubicBezTo>
                  <a:lnTo>
                    <a:pt x="12071" y="14124"/>
                  </a:lnTo>
                  <a:lnTo>
                    <a:pt x="12583" y="13613"/>
                  </a:lnTo>
                  <a:lnTo>
                    <a:pt x="10675" y="11706"/>
                  </a:lnTo>
                  <a:cubicBezTo>
                    <a:pt x="11406" y="11159"/>
                    <a:pt x="11980" y="10421"/>
                    <a:pt x="12328" y="9565"/>
                  </a:cubicBezTo>
                  <a:lnTo>
                    <a:pt x="12328" y="9607"/>
                  </a:lnTo>
                  <a:lnTo>
                    <a:pt x="14639" y="9607"/>
                  </a:lnTo>
                  <a:lnTo>
                    <a:pt x="14639" y="8883"/>
                  </a:lnTo>
                  <a:lnTo>
                    <a:pt x="12548" y="8883"/>
                  </a:lnTo>
                  <a:cubicBezTo>
                    <a:pt x="12638" y="8507"/>
                    <a:pt x="12690" y="8110"/>
                    <a:pt x="12690" y="7703"/>
                  </a:cubicBezTo>
                  <a:lnTo>
                    <a:pt x="12690" y="5755"/>
                  </a:lnTo>
                  <a:lnTo>
                    <a:pt x="15408" y="5755"/>
                  </a:lnTo>
                  <a:lnTo>
                    <a:pt x="15408" y="5034"/>
                  </a:lnTo>
                  <a:lnTo>
                    <a:pt x="12690" y="5034"/>
                  </a:lnTo>
                  <a:lnTo>
                    <a:pt x="12690" y="3854"/>
                  </a:lnTo>
                  <a:lnTo>
                    <a:pt x="11966" y="3854"/>
                  </a:lnTo>
                  <a:lnTo>
                    <a:pt x="11966" y="7703"/>
                  </a:lnTo>
                  <a:cubicBezTo>
                    <a:pt x="11966" y="10056"/>
                    <a:pt x="10056" y="11967"/>
                    <a:pt x="7706" y="11967"/>
                  </a:cubicBezTo>
                  <a:cubicBezTo>
                    <a:pt x="5353" y="11967"/>
                    <a:pt x="3443" y="10056"/>
                    <a:pt x="3443" y="7703"/>
                  </a:cubicBezTo>
                  <a:lnTo>
                    <a:pt x="3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2"/>
            <p:cNvSpPr/>
            <p:nvPr/>
          </p:nvSpPr>
          <p:spPr>
            <a:xfrm>
              <a:off x="1921825" y="4995550"/>
              <a:ext cx="95150" cy="95125"/>
            </a:xfrm>
            <a:custGeom>
              <a:avLst/>
              <a:gdLst/>
              <a:ahLst/>
              <a:cxnLst/>
              <a:rect l="l" t="t" r="r" b="b"/>
              <a:pathLst>
                <a:path w="3806" h="3805" extrusionOk="0">
                  <a:moveTo>
                    <a:pt x="1901" y="721"/>
                  </a:moveTo>
                  <a:cubicBezTo>
                    <a:pt x="2552" y="721"/>
                    <a:pt x="3081" y="1250"/>
                    <a:pt x="3081" y="1901"/>
                  </a:cubicBezTo>
                  <a:cubicBezTo>
                    <a:pt x="3081" y="2552"/>
                    <a:pt x="2552" y="3080"/>
                    <a:pt x="1901" y="3080"/>
                  </a:cubicBezTo>
                  <a:cubicBezTo>
                    <a:pt x="1250" y="3080"/>
                    <a:pt x="721" y="2552"/>
                    <a:pt x="721" y="1901"/>
                  </a:cubicBezTo>
                  <a:cubicBezTo>
                    <a:pt x="721" y="1250"/>
                    <a:pt x="1250" y="721"/>
                    <a:pt x="1901" y="721"/>
                  </a:cubicBezTo>
                  <a:close/>
                  <a:moveTo>
                    <a:pt x="1901" y="1"/>
                  </a:moveTo>
                  <a:cubicBezTo>
                    <a:pt x="853" y="1"/>
                    <a:pt x="0" y="853"/>
                    <a:pt x="0" y="1901"/>
                  </a:cubicBezTo>
                  <a:cubicBezTo>
                    <a:pt x="0" y="2952"/>
                    <a:pt x="853" y="3805"/>
                    <a:pt x="1901" y="3805"/>
                  </a:cubicBezTo>
                  <a:cubicBezTo>
                    <a:pt x="2952" y="3805"/>
                    <a:pt x="3805" y="2952"/>
                    <a:pt x="3805" y="1901"/>
                  </a:cubicBezTo>
                  <a:cubicBezTo>
                    <a:pt x="3805" y="853"/>
                    <a:pt x="2952"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2"/>
            <p:cNvSpPr/>
            <p:nvPr/>
          </p:nvSpPr>
          <p:spPr>
            <a:xfrm>
              <a:off x="1902500" y="5111100"/>
              <a:ext cx="56675" cy="56575"/>
            </a:xfrm>
            <a:custGeom>
              <a:avLst/>
              <a:gdLst/>
              <a:ahLst/>
              <a:cxnLst/>
              <a:rect l="l" t="t" r="r" b="b"/>
              <a:pathLst>
                <a:path w="2267" h="2263" extrusionOk="0">
                  <a:moveTo>
                    <a:pt x="1136" y="725"/>
                  </a:moveTo>
                  <a:cubicBezTo>
                    <a:pt x="1358" y="725"/>
                    <a:pt x="1543" y="905"/>
                    <a:pt x="1543" y="1131"/>
                  </a:cubicBezTo>
                  <a:cubicBezTo>
                    <a:pt x="1543" y="1358"/>
                    <a:pt x="1358" y="1542"/>
                    <a:pt x="1136" y="1542"/>
                  </a:cubicBezTo>
                  <a:cubicBezTo>
                    <a:pt x="909" y="1542"/>
                    <a:pt x="725" y="1358"/>
                    <a:pt x="725" y="1131"/>
                  </a:cubicBezTo>
                  <a:cubicBezTo>
                    <a:pt x="725" y="905"/>
                    <a:pt x="909" y="725"/>
                    <a:pt x="1136" y="725"/>
                  </a:cubicBezTo>
                  <a:close/>
                  <a:moveTo>
                    <a:pt x="1136" y="0"/>
                  </a:moveTo>
                  <a:cubicBezTo>
                    <a:pt x="509" y="0"/>
                    <a:pt x="1" y="508"/>
                    <a:pt x="1" y="1131"/>
                  </a:cubicBezTo>
                  <a:cubicBezTo>
                    <a:pt x="1" y="1755"/>
                    <a:pt x="509" y="2262"/>
                    <a:pt x="1136" y="2262"/>
                  </a:cubicBezTo>
                  <a:cubicBezTo>
                    <a:pt x="1759" y="2262"/>
                    <a:pt x="2267" y="1755"/>
                    <a:pt x="2267" y="1131"/>
                  </a:cubicBezTo>
                  <a:cubicBezTo>
                    <a:pt x="2267" y="508"/>
                    <a:pt x="1759" y="0"/>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2"/>
            <p:cNvSpPr/>
            <p:nvPr/>
          </p:nvSpPr>
          <p:spPr>
            <a:xfrm>
              <a:off x="1950725" y="5197775"/>
              <a:ext cx="75800" cy="75875"/>
            </a:xfrm>
            <a:custGeom>
              <a:avLst/>
              <a:gdLst/>
              <a:ahLst/>
              <a:cxnLst/>
              <a:rect l="l" t="t" r="r" b="b"/>
              <a:pathLst>
                <a:path w="3032" h="3035" extrusionOk="0">
                  <a:moveTo>
                    <a:pt x="1517" y="724"/>
                  </a:moveTo>
                  <a:cubicBezTo>
                    <a:pt x="1956" y="724"/>
                    <a:pt x="2311" y="1079"/>
                    <a:pt x="2311" y="1518"/>
                  </a:cubicBezTo>
                  <a:cubicBezTo>
                    <a:pt x="2311" y="1956"/>
                    <a:pt x="1956" y="2311"/>
                    <a:pt x="1517" y="2311"/>
                  </a:cubicBezTo>
                  <a:cubicBezTo>
                    <a:pt x="1079" y="2311"/>
                    <a:pt x="720" y="1956"/>
                    <a:pt x="720" y="1518"/>
                  </a:cubicBezTo>
                  <a:cubicBezTo>
                    <a:pt x="720" y="1079"/>
                    <a:pt x="1079" y="724"/>
                    <a:pt x="1517" y="724"/>
                  </a:cubicBezTo>
                  <a:close/>
                  <a:moveTo>
                    <a:pt x="1517" y="0"/>
                  </a:moveTo>
                  <a:cubicBezTo>
                    <a:pt x="679" y="0"/>
                    <a:pt x="0" y="682"/>
                    <a:pt x="0" y="1518"/>
                  </a:cubicBezTo>
                  <a:cubicBezTo>
                    <a:pt x="0" y="2353"/>
                    <a:pt x="679" y="3035"/>
                    <a:pt x="1517" y="3035"/>
                  </a:cubicBezTo>
                  <a:cubicBezTo>
                    <a:pt x="2353" y="3035"/>
                    <a:pt x="3032" y="2353"/>
                    <a:pt x="3032" y="1518"/>
                  </a:cubicBezTo>
                  <a:cubicBezTo>
                    <a:pt x="3032" y="682"/>
                    <a:pt x="2353" y="0"/>
                    <a:pt x="1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2"/>
            <p:cNvSpPr/>
            <p:nvPr/>
          </p:nvSpPr>
          <p:spPr>
            <a:xfrm>
              <a:off x="1902500" y="5284425"/>
              <a:ext cx="56675" cy="56675"/>
            </a:xfrm>
            <a:custGeom>
              <a:avLst/>
              <a:gdLst/>
              <a:ahLst/>
              <a:cxnLst/>
              <a:rect l="l" t="t" r="r" b="b"/>
              <a:pathLst>
                <a:path w="2267" h="2267" extrusionOk="0">
                  <a:moveTo>
                    <a:pt x="1136" y="725"/>
                  </a:moveTo>
                  <a:cubicBezTo>
                    <a:pt x="1358" y="725"/>
                    <a:pt x="1543" y="909"/>
                    <a:pt x="1543" y="1132"/>
                  </a:cubicBezTo>
                  <a:cubicBezTo>
                    <a:pt x="1543" y="1358"/>
                    <a:pt x="1358" y="1543"/>
                    <a:pt x="1136" y="1543"/>
                  </a:cubicBezTo>
                  <a:cubicBezTo>
                    <a:pt x="909" y="1543"/>
                    <a:pt x="725" y="1358"/>
                    <a:pt x="725" y="1132"/>
                  </a:cubicBezTo>
                  <a:cubicBezTo>
                    <a:pt x="725" y="909"/>
                    <a:pt x="909" y="725"/>
                    <a:pt x="1136" y="725"/>
                  </a:cubicBezTo>
                  <a:close/>
                  <a:moveTo>
                    <a:pt x="1136" y="1"/>
                  </a:moveTo>
                  <a:cubicBezTo>
                    <a:pt x="509" y="1"/>
                    <a:pt x="1" y="508"/>
                    <a:pt x="1" y="1132"/>
                  </a:cubicBezTo>
                  <a:cubicBezTo>
                    <a:pt x="1" y="1758"/>
                    <a:pt x="509" y="2267"/>
                    <a:pt x="1136" y="2267"/>
                  </a:cubicBezTo>
                  <a:cubicBezTo>
                    <a:pt x="1759" y="2267"/>
                    <a:pt x="2267" y="1758"/>
                    <a:pt x="2267" y="1132"/>
                  </a:cubicBezTo>
                  <a:cubicBezTo>
                    <a:pt x="2267" y="508"/>
                    <a:pt x="1759"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2"/>
            <p:cNvSpPr/>
            <p:nvPr/>
          </p:nvSpPr>
          <p:spPr>
            <a:xfrm>
              <a:off x="1786350" y="4860075"/>
              <a:ext cx="366000" cy="308225"/>
            </a:xfrm>
            <a:custGeom>
              <a:avLst/>
              <a:gdLst/>
              <a:ahLst/>
              <a:cxnLst/>
              <a:rect l="l" t="t" r="r" b="b"/>
              <a:pathLst>
                <a:path w="14640" h="12329" extrusionOk="0">
                  <a:moveTo>
                    <a:pt x="6575" y="0"/>
                  </a:moveTo>
                  <a:lnTo>
                    <a:pt x="6575" y="2736"/>
                  </a:lnTo>
                  <a:cubicBezTo>
                    <a:pt x="5862" y="2788"/>
                    <a:pt x="5190" y="2990"/>
                    <a:pt x="4591" y="3310"/>
                  </a:cubicBezTo>
                  <a:lnTo>
                    <a:pt x="2569" y="1288"/>
                  </a:lnTo>
                  <a:lnTo>
                    <a:pt x="2057" y="1796"/>
                  </a:lnTo>
                  <a:lnTo>
                    <a:pt x="3965" y="3707"/>
                  </a:lnTo>
                  <a:cubicBezTo>
                    <a:pt x="3035" y="4400"/>
                    <a:pt x="2354" y="5409"/>
                    <a:pt x="2082" y="6575"/>
                  </a:cubicBezTo>
                  <a:lnTo>
                    <a:pt x="1" y="6575"/>
                  </a:lnTo>
                  <a:lnTo>
                    <a:pt x="1" y="7296"/>
                  </a:lnTo>
                  <a:lnTo>
                    <a:pt x="1970" y="7296"/>
                  </a:lnTo>
                  <a:cubicBezTo>
                    <a:pt x="1957" y="7431"/>
                    <a:pt x="1953" y="7567"/>
                    <a:pt x="1953" y="7706"/>
                  </a:cubicBezTo>
                  <a:lnTo>
                    <a:pt x="1953" y="8475"/>
                  </a:lnTo>
                  <a:lnTo>
                    <a:pt x="2674" y="8475"/>
                  </a:lnTo>
                  <a:lnTo>
                    <a:pt x="2674" y="7706"/>
                  </a:lnTo>
                  <a:cubicBezTo>
                    <a:pt x="2674" y="5357"/>
                    <a:pt x="4584" y="3446"/>
                    <a:pt x="6937" y="3446"/>
                  </a:cubicBezTo>
                  <a:cubicBezTo>
                    <a:pt x="9287" y="3446"/>
                    <a:pt x="11197" y="5357"/>
                    <a:pt x="11197" y="7706"/>
                  </a:cubicBezTo>
                  <a:lnTo>
                    <a:pt x="11197" y="12329"/>
                  </a:lnTo>
                  <a:lnTo>
                    <a:pt x="11921" y="12329"/>
                  </a:lnTo>
                  <a:lnTo>
                    <a:pt x="11921" y="11148"/>
                  </a:lnTo>
                  <a:lnTo>
                    <a:pt x="13484" y="11148"/>
                  </a:lnTo>
                  <a:lnTo>
                    <a:pt x="13484" y="10428"/>
                  </a:lnTo>
                  <a:lnTo>
                    <a:pt x="11921" y="10428"/>
                  </a:lnTo>
                  <a:lnTo>
                    <a:pt x="11921" y="7706"/>
                  </a:lnTo>
                  <a:cubicBezTo>
                    <a:pt x="11921" y="7567"/>
                    <a:pt x="11914" y="7431"/>
                    <a:pt x="11904" y="7296"/>
                  </a:cubicBezTo>
                  <a:lnTo>
                    <a:pt x="14639" y="7296"/>
                  </a:lnTo>
                  <a:lnTo>
                    <a:pt x="14639" y="6575"/>
                  </a:lnTo>
                  <a:lnTo>
                    <a:pt x="11789" y="6575"/>
                  </a:lnTo>
                  <a:cubicBezTo>
                    <a:pt x="11517" y="5409"/>
                    <a:pt x="10835" y="4400"/>
                    <a:pt x="9906" y="3707"/>
                  </a:cubicBezTo>
                  <a:lnTo>
                    <a:pt x="11814" y="1796"/>
                  </a:lnTo>
                  <a:lnTo>
                    <a:pt x="11302" y="1288"/>
                  </a:lnTo>
                  <a:lnTo>
                    <a:pt x="9279" y="3310"/>
                  </a:lnTo>
                  <a:cubicBezTo>
                    <a:pt x="8681" y="2990"/>
                    <a:pt x="8009" y="2788"/>
                    <a:pt x="7295" y="2736"/>
                  </a:cubicBezTo>
                  <a:lnTo>
                    <a:pt x="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2"/>
            <p:cNvSpPr/>
            <p:nvPr/>
          </p:nvSpPr>
          <p:spPr>
            <a:xfrm>
              <a:off x="2027725" y="5091250"/>
              <a:ext cx="18125" cy="19275"/>
            </a:xfrm>
            <a:custGeom>
              <a:avLst/>
              <a:gdLst/>
              <a:ahLst/>
              <a:cxnLst/>
              <a:rect l="l" t="t" r="r" b="b"/>
              <a:pathLst>
                <a:path w="725" h="771" extrusionOk="0">
                  <a:moveTo>
                    <a:pt x="0" y="1"/>
                  </a:moveTo>
                  <a:lnTo>
                    <a:pt x="0" y="770"/>
                  </a:lnTo>
                  <a:lnTo>
                    <a:pt x="724" y="770"/>
                  </a:lnTo>
                  <a:lnTo>
                    <a:pt x="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2"/>
            <p:cNvSpPr/>
            <p:nvPr/>
          </p:nvSpPr>
          <p:spPr>
            <a:xfrm>
              <a:off x="2027725" y="5129725"/>
              <a:ext cx="18125" cy="19350"/>
            </a:xfrm>
            <a:custGeom>
              <a:avLst/>
              <a:gdLst/>
              <a:ahLst/>
              <a:cxnLst/>
              <a:rect l="l" t="t" r="r" b="b"/>
              <a:pathLst>
                <a:path w="725" h="774" extrusionOk="0">
                  <a:moveTo>
                    <a:pt x="0" y="1"/>
                  </a:moveTo>
                  <a:lnTo>
                    <a:pt x="0" y="773"/>
                  </a:lnTo>
                  <a:lnTo>
                    <a:pt x="724" y="773"/>
                  </a:lnTo>
                  <a:lnTo>
                    <a:pt x="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2"/>
            <p:cNvSpPr/>
            <p:nvPr/>
          </p:nvSpPr>
          <p:spPr>
            <a:xfrm>
              <a:off x="1873625" y="5206800"/>
              <a:ext cx="18125" cy="19275"/>
            </a:xfrm>
            <a:custGeom>
              <a:avLst/>
              <a:gdLst/>
              <a:ahLst/>
              <a:cxnLst/>
              <a:rect l="l" t="t" r="r" b="b"/>
              <a:pathLst>
                <a:path w="725" h="771" extrusionOk="0">
                  <a:moveTo>
                    <a:pt x="0" y="1"/>
                  </a:moveTo>
                  <a:lnTo>
                    <a:pt x="0" y="770"/>
                  </a:lnTo>
                  <a:lnTo>
                    <a:pt x="725" y="770"/>
                  </a:lnTo>
                  <a:lnTo>
                    <a:pt x="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2"/>
            <p:cNvSpPr/>
            <p:nvPr/>
          </p:nvSpPr>
          <p:spPr>
            <a:xfrm>
              <a:off x="1873625" y="5168275"/>
              <a:ext cx="18125" cy="19350"/>
            </a:xfrm>
            <a:custGeom>
              <a:avLst/>
              <a:gdLst/>
              <a:ahLst/>
              <a:cxnLst/>
              <a:rect l="l" t="t" r="r" b="b"/>
              <a:pathLst>
                <a:path w="725" h="774" extrusionOk="0">
                  <a:moveTo>
                    <a:pt x="0" y="1"/>
                  </a:moveTo>
                  <a:lnTo>
                    <a:pt x="0" y="773"/>
                  </a:lnTo>
                  <a:lnTo>
                    <a:pt x="725" y="773"/>
                  </a:lnTo>
                  <a:lnTo>
                    <a:pt x="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62"/>
          <p:cNvGrpSpPr/>
          <p:nvPr/>
        </p:nvGrpSpPr>
        <p:grpSpPr>
          <a:xfrm>
            <a:off x="3908077" y="3377941"/>
            <a:ext cx="530032" cy="413966"/>
            <a:chOff x="5350350" y="4003625"/>
            <a:chExt cx="615100" cy="480350"/>
          </a:xfrm>
        </p:grpSpPr>
        <p:sp>
          <p:nvSpPr>
            <p:cNvPr id="944" name="Google Shape;944;p62"/>
            <p:cNvSpPr/>
            <p:nvPr/>
          </p:nvSpPr>
          <p:spPr>
            <a:xfrm>
              <a:off x="5350350" y="4157725"/>
              <a:ext cx="278625" cy="326250"/>
            </a:xfrm>
            <a:custGeom>
              <a:avLst/>
              <a:gdLst/>
              <a:ahLst/>
              <a:cxnLst/>
              <a:rect l="l" t="t" r="r" b="b"/>
              <a:pathLst>
                <a:path w="11145" h="13050" extrusionOk="0">
                  <a:moveTo>
                    <a:pt x="9557" y="8810"/>
                  </a:moveTo>
                  <a:lnTo>
                    <a:pt x="8918" y="12325"/>
                  </a:lnTo>
                  <a:lnTo>
                    <a:pt x="8040" y="12325"/>
                  </a:lnTo>
                  <a:lnTo>
                    <a:pt x="8040" y="8810"/>
                  </a:lnTo>
                  <a:close/>
                  <a:moveTo>
                    <a:pt x="2311" y="1"/>
                  </a:moveTo>
                  <a:lnTo>
                    <a:pt x="2311" y="895"/>
                  </a:lnTo>
                  <a:lnTo>
                    <a:pt x="3734" y="2319"/>
                  </a:lnTo>
                  <a:lnTo>
                    <a:pt x="1720" y="5006"/>
                  </a:lnTo>
                  <a:lnTo>
                    <a:pt x="1" y="5006"/>
                  </a:lnTo>
                  <a:lnTo>
                    <a:pt x="1" y="7679"/>
                  </a:lnTo>
                  <a:cubicBezTo>
                    <a:pt x="1" y="8305"/>
                    <a:pt x="505" y="8810"/>
                    <a:pt x="1132" y="8810"/>
                  </a:cubicBezTo>
                  <a:lnTo>
                    <a:pt x="4622" y="8810"/>
                  </a:lnTo>
                  <a:lnTo>
                    <a:pt x="4622" y="13049"/>
                  </a:lnTo>
                  <a:lnTo>
                    <a:pt x="6415" y="13049"/>
                  </a:lnTo>
                  <a:lnTo>
                    <a:pt x="7320" y="9736"/>
                  </a:lnTo>
                  <a:lnTo>
                    <a:pt x="7320" y="13049"/>
                  </a:lnTo>
                  <a:lnTo>
                    <a:pt x="9523" y="13049"/>
                  </a:lnTo>
                  <a:lnTo>
                    <a:pt x="10292" y="8810"/>
                  </a:lnTo>
                  <a:lnTo>
                    <a:pt x="11145" y="8810"/>
                  </a:lnTo>
                  <a:lnTo>
                    <a:pt x="11145" y="8089"/>
                  </a:lnTo>
                  <a:lnTo>
                    <a:pt x="8166" y="8089"/>
                  </a:lnTo>
                  <a:lnTo>
                    <a:pt x="9091" y="7164"/>
                  </a:lnTo>
                  <a:lnTo>
                    <a:pt x="8579" y="6652"/>
                  </a:lnTo>
                  <a:lnTo>
                    <a:pt x="6971" y="8264"/>
                  </a:lnTo>
                  <a:lnTo>
                    <a:pt x="5861" y="12325"/>
                  </a:lnTo>
                  <a:lnTo>
                    <a:pt x="5342" y="12325"/>
                  </a:lnTo>
                  <a:lnTo>
                    <a:pt x="5342" y="8089"/>
                  </a:lnTo>
                  <a:lnTo>
                    <a:pt x="1132" y="8089"/>
                  </a:lnTo>
                  <a:cubicBezTo>
                    <a:pt x="905" y="8089"/>
                    <a:pt x="721" y="7905"/>
                    <a:pt x="721" y="7679"/>
                  </a:cubicBezTo>
                  <a:lnTo>
                    <a:pt x="721" y="5729"/>
                  </a:lnTo>
                  <a:lnTo>
                    <a:pt x="2081" y="5729"/>
                  </a:lnTo>
                  <a:lnTo>
                    <a:pt x="4688" y="2253"/>
                  </a:lnTo>
                  <a:lnTo>
                    <a:pt x="3157" y="721"/>
                  </a:lnTo>
                  <a:lnTo>
                    <a:pt x="4449" y="721"/>
                  </a:lnTo>
                  <a:lnTo>
                    <a:pt x="5217" y="1490"/>
                  </a:lnTo>
                  <a:lnTo>
                    <a:pt x="8451" y="1490"/>
                  </a:lnTo>
                  <a:lnTo>
                    <a:pt x="8451" y="770"/>
                  </a:lnTo>
                  <a:lnTo>
                    <a:pt x="5517" y="770"/>
                  </a:lnTo>
                  <a:lnTo>
                    <a:pt x="47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2"/>
            <p:cNvSpPr/>
            <p:nvPr/>
          </p:nvSpPr>
          <p:spPr>
            <a:xfrm>
              <a:off x="5580825" y="4176975"/>
              <a:ext cx="337100" cy="307000"/>
            </a:xfrm>
            <a:custGeom>
              <a:avLst/>
              <a:gdLst/>
              <a:ahLst/>
              <a:cxnLst/>
              <a:rect l="l" t="t" r="r" b="b"/>
              <a:pathLst>
                <a:path w="13484" h="12280" extrusionOk="0">
                  <a:moveTo>
                    <a:pt x="5629" y="8040"/>
                  </a:moveTo>
                  <a:lnTo>
                    <a:pt x="6137" y="8548"/>
                  </a:lnTo>
                  <a:lnTo>
                    <a:pt x="5135" y="11555"/>
                  </a:lnTo>
                  <a:lnTo>
                    <a:pt x="4599" y="11555"/>
                  </a:lnTo>
                  <a:lnTo>
                    <a:pt x="4599" y="8040"/>
                  </a:lnTo>
                  <a:close/>
                  <a:moveTo>
                    <a:pt x="1" y="0"/>
                  </a:moveTo>
                  <a:lnTo>
                    <a:pt x="1" y="720"/>
                  </a:lnTo>
                  <a:lnTo>
                    <a:pt x="8862" y="720"/>
                  </a:lnTo>
                  <a:cubicBezTo>
                    <a:pt x="9514" y="720"/>
                    <a:pt x="10042" y="1250"/>
                    <a:pt x="10042" y="1900"/>
                  </a:cubicBezTo>
                  <a:lnTo>
                    <a:pt x="10042" y="8357"/>
                  </a:lnTo>
                  <a:lnTo>
                    <a:pt x="8264" y="11555"/>
                  </a:lnTo>
                  <a:lnTo>
                    <a:pt x="7683" y="11555"/>
                  </a:lnTo>
                  <a:lnTo>
                    <a:pt x="7683" y="9070"/>
                  </a:lnTo>
                  <a:lnTo>
                    <a:pt x="6141" y="7531"/>
                  </a:lnTo>
                  <a:lnTo>
                    <a:pt x="6141" y="6140"/>
                  </a:lnTo>
                  <a:lnTo>
                    <a:pt x="5416" y="6140"/>
                  </a:lnTo>
                  <a:lnTo>
                    <a:pt x="5416" y="7319"/>
                  </a:lnTo>
                  <a:lnTo>
                    <a:pt x="2698" y="7319"/>
                  </a:lnTo>
                  <a:lnTo>
                    <a:pt x="2698" y="8040"/>
                  </a:lnTo>
                  <a:lnTo>
                    <a:pt x="3878" y="8040"/>
                  </a:lnTo>
                  <a:lnTo>
                    <a:pt x="3878" y="12279"/>
                  </a:lnTo>
                  <a:lnTo>
                    <a:pt x="5654" y="12279"/>
                  </a:lnTo>
                  <a:lnTo>
                    <a:pt x="6708" y="9118"/>
                  </a:lnTo>
                  <a:lnTo>
                    <a:pt x="6958" y="9369"/>
                  </a:lnTo>
                  <a:lnTo>
                    <a:pt x="6958" y="12279"/>
                  </a:lnTo>
                  <a:lnTo>
                    <a:pt x="8688" y="12279"/>
                  </a:lnTo>
                  <a:lnTo>
                    <a:pt x="10762" y="8545"/>
                  </a:lnTo>
                  <a:lnTo>
                    <a:pt x="10762" y="2649"/>
                  </a:lnTo>
                  <a:lnTo>
                    <a:pt x="11556" y="2649"/>
                  </a:lnTo>
                  <a:cubicBezTo>
                    <a:pt x="11570" y="2649"/>
                    <a:pt x="11581" y="2659"/>
                    <a:pt x="11581" y="2673"/>
                  </a:cubicBezTo>
                  <a:lnTo>
                    <a:pt x="11581" y="3442"/>
                  </a:lnTo>
                  <a:cubicBezTo>
                    <a:pt x="11581" y="3853"/>
                    <a:pt x="11918" y="4190"/>
                    <a:pt x="12329" y="4190"/>
                  </a:cubicBezTo>
                  <a:lnTo>
                    <a:pt x="13484" y="4190"/>
                  </a:lnTo>
                  <a:lnTo>
                    <a:pt x="13484" y="3467"/>
                  </a:lnTo>
                  <a:lnTo>
                    <a:pt x="12329" y="3467"/>
                  </a:lnTo>
                  <a:cubicBezTo>
                    <a:pt x="12315" y="3467"/>
                    <a:pt x="12304" y="3456"/>
                    <a:pt x="12304" y="3442"/>
                  </a:cubicBezTo>
                  <a:lnTo>
                    <a:pt x="12304" y="2673"/>
                  </a:lnTo>
                  <a:cubicBezTo>
                    <a:pt x="12304" y="2259"/>
                    <a:pt x="11970" y="1925"/>
                    <a:pt x="11556" y="1925"/>
                  </a:cubicBezTo>
                  <a:lnTo>
                    <a:pt x="10762" y="1925"/>
                  </a:lnTo>
                  <a:lnTo>
                    <a:pt x="10762" y="1900"/>
                  </a:lnTo>
                  <a:cubicBezTo>
                    <a:pt x="10762" y="853"/>
                    <a:pt x="9910" y="0"/>
                    <a:pt x="8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2"/>
            <p:cNvSpPr/>
            <p:nvPr/>
          </p:nvSpPr>
          <p:spPr>
            <a:xfrm>
              <a:off x="5831275" y="4041475"/>
              <a:ext cx="96300" cy="96350"/>
            </a:xfrm>
            <a:custGeom>
              <a:avLst/>
              <a:gdLst/>
              <a:ahLst/>
              <a:cxnLst/>
              <a:rect l="l" t="t" r="r" b="b"/>
              <a:pathLst>
                <a:path w="3852" h="3854" extrusionOk="0">
                  <a:moveTo>
                    <a:pt x="1925" y="1518"/>
                  </a:moveTo>
                  <a:cubicBezTo>
                    <a:pt x="2151" y="1518"/>
                    <a:pt x="2336" y="1703"/>
                    <a:pt x="2336" y="1929"/>
                  </a:cubicBezTo>
                  <a:cubicBezTo>
                    <a:pt x="2336" y="2155"/>
                    <a:pt x="2151" y="2336"/>
                    <a:pt x="1925" y="2336"/>
                  </a:cubicBezTo>
                  <a:cubicBezTo>
                    <a:pt x="1698" y="2336"/>
                    <a:pt x="1517" y="2155"/>
                    <a:pt x="1517" y="1929"/>
                  </a:cubicBezTo>
                  <a:cubicBezTo>
                    <a:pt x="1517" y="1703"/>
                    <a:pt x="1698" y="1518"/>
                    <a:pt x="1925" y="1518"/>
                  </a:cubicBezTo>
                  <a:close/>
                  <a:moveTo>
                    <a:pt x="1563" y="1"/>
                  </a:moveTo>
                  <a:lnTo>
                    <a:pt x="1563" y="857"/>
                  </a:lnTo>
                  <a:cubicBezTo>
                    <a:pt x="1514" y="871"/>
                    <a:pt x="1469" y="892"/>
                    <a:pt x="1423" y="916"/>
                  </a:cubicBezTo>
                  <a:lnTo>
                    <a:pt x="818" y="310"/>
                  </a:lnTo>
                  <a:lnTo>
                    <a:pt x="306" y="822"/>
                  </a:lnTo>
                  <a:lnTo>
                    <a:pt x="911" y="1424"/>
                  </a:lnTo>
                  <a:cubicBezTo>
                    <a:pt x="887" y="1470"/>
                    <a:pt x="870" y="1518"/>
                    <a:pt x="853" y="1567"/>
                  </a:cubicBezTo>
                  <a:lnTo>
                    <a:pt x="0" y="1567"/>
                  </a:lnTo>
                  <a:lnTo>
                    <a:pt x="0" y="2291"/>
                  </a:lnTo>
                  <a:lnTo>
                    <a:pt x="853" y="2291"/>
                  </a:lnTo>
                  <a:cubicBezTo>
                    <a:pt x="870" y="2339"/>
                    <a:pt x="887" y="2385"/>
                    <a:pt x="911" y="2430"/>
                  </a:cubicBezTo>
                  <a:lnTo>
                    <a:pt x="306" y="3036"/>
                  </a:lnTo>
                  <a:lnTo>
                    <a:pt x="818" y="3547"/>
                  </a:lnTo>
                  <a:lnTo>
                    <a:pt x="1423" y="2942"/>
                  </a:lnTo>
                  <a:cubicBezTo>
                    <a:pt x="1469" y="2966"/>
                    <a:pt x="1514" y="2983"/>
                    <a:pt x="1563" y="3001"/>
                  </a:cubicBezTo>
                  <a:lnTo>
                    <a:pt x="1563" y="3854"/>
                  </a:lnTo>
                  <a:lnTo>
                    <a:pt x="2286" y="3854"/>
                  </a:lnTo>
                  <a:lnTo>
                    <a:pt x="2286" y="3001"/>
                  </a:lnTo>
                  <a:cubicBezTo>
                    <a:pt x="2336" y="2983"/>
                    <a:pt x="2381" y="2966"/>
                    <a:pt x="2429" y="2942"/>
                  </a:cubicBezTo>
                  <a:lnTo>
                    <a:pt x="3031" y="3547"/>
                  </a:lnTo>
                  <a:lnTo>
                    <a:pt x="3542" y="3036"/>
                  </a:lnTo>
                  <a:lnTo>
                    <a:pt x="2936" y="2430"/>
                  </a:lnTo>
                  <a:cubicBezTo>
                    <a:pt x="2961" y="2385"/>
                    <a:pt x="2978" y="2339"/>
                    <a:pt x="2995" y="2291"/>
                  </a:cubicBezTo>
                  <a:lnTo>
                    <a:pt x="3852" y="2291"/>
                  </a:lnTo>
                  <a:lnTo>
                    <a:pt x="3852" y="1567"/>
                  </a:lnTo>
                  <a:lnTo>
                    <a:pt x="2995" y="1567"/>
                  </a:lnTo>
                  <a:cubicBezTo>
                    <a:pt x="2978" y="1518"/>
                    <a:pt x="2961" y="1470"/>
                    <a:pt x="2936" y="1424"/>
                  </a:cubicBezTo>
                  <a:lnTo>
                    <a:pt x="3542" y="822"/>
                  </a:lnTo>
                  <a:lnTo>
                    <a:pt x="3031" y="310"/>
                  </a:lnTo>
                  <a:lnTo>
                    <a:pt x="2429" y="916"/>
                  </a:lnTo>
                  <a:cubicBezTo>
                    <a:pt x="2381" y="892"/>
                    <a:pt x="2336" y="871"/>
                    <a:pt x="2286" y="857"/>
                  </a:cubicBezTo>
                  <a:lnTo>
                    <a:pt x="2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2"/>
            <p:cNvSpPr/>
            <p:nvPr/>
          </p:nvSpPr>
          <p:spPr>
            <a:xfrm>
              <a:off x="5793325" y="4003625"/>
              <a:ext cx="172125" cy="172125"/>
            </a:xfrm>
            <a:custGeom>
              <a:avLst/>
              <a:gdLst/>
              <a:ahLst/>
              <a:cxnLst/>
              <a:rect l="l" t="t" r="r" b="b"/>
              <a:pathLst>
                <a:path w="6885" h="6885" extrusionOk="0">
                  <a:moveTo>
                    <a:pt x="3443" y="721"/>
                  </a:moveTo>
                  <a:cubicBezTo>
                    <a:pt x="4942" y="721"/>
                    <a:pt x="6163" y="1943"/>
                    <a:pt x="6163" y="3443"/>
                  </a:cubicBezTo>
                  <a:cubicBezTo>
                    <a:pt x="6163" y="4943"/>
                    <a:pt x="4942" y="6165"/>
                    <a:pt x="3443" y="6165"/>
                  </a:cubicBezTo>
                  <a:cubicBezTo>
                    <a:pt x="1942" y="6165"/>
                    <a:pt x="721" y="4943"/>
                    <a:pt x="721" y="3443"/>
                  </a:cubicBezTo>
                  <a:cubicBezTo>
                    <a:pt x="721" y="1943"/>
                    <a:pt x="1942" y="721"/>
                    <a:pt x="3443" y="721"/>
                  </a:cubicBezTo>
                  <a:close/>
                  <a:moveTo>
                    <a:pt x="3443" y="1"/>
                  </a:moveTo>
                  <a:cubicBezTo>
                    <a:pt x="1546" y="1"/>
                    <a:pt x="0" y="1543"/>
                    <a:pt x="0" y="3443"/>
                  </a:cubicBezTo>
                  <a:cubicBezTo>
                    <a:pt x="0" y="5339"/>
                    <a:pt x="1546" y="6885"/>
                    <a:pt x="3443" y="6885"/>
                  </a:cubicBezTo>
                  <a:cubicBezTo>
                    <a:pt x="5342" y="6885"/>
                    <a:pt x="6884" y="5339"/>
                    <a:pt x="6884" y="3443"/>
                  </a:cubicBezTo>
                  <a:cubicBezTo>
                    <a:pt x="6884" y="1543"/>
                    <a:pt x="5342" y="1"/>
                    <a:pt x="3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2"/>
            <p:cNvSpPr/>
            <p:nvPr/>
          </p:nvSpPr>
          <p:spPr>
            <a:xfrm>
              <a:off x="5754175" y="4215525"/>
              <a:ext cx="19325" cy="18025"/>
            </a:xfrm>
            <a:custGeom>
              <a:avLst/>
              <a:gdLst/>
              <a:ahLst/>
              <a:cxnLst/>
              <a:rect l="l" t="t" r="r" b="b"/>
              <a:pathLst>
                <a:path w="773" h="721" extrusionOk="0">
                  <a:moveTo>
                    <a:pt x="0" y="0"/>
                  </a:moveTo>
                  <a:lnTo>
                    <a:pt x="0"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2"/>
            <p:cNvSpPr/>
            <p:nvPr/>
          </p:nvSpPr>
          <p:spPr>
            <a:xfrm>
              <a:off x="5773475" y="4234725"/>
              <a:ext cx="19275" cy="18050"/>
            </a:xfrm>
            <a:custGeom>
              <a:avLst/>
              <a:gdLst/>
              <a:ahLst/>
              <a:cxnLst/>
              <a:rect l="l" t="t" r="r" b="b"/>
              <a:pathLst>
                <a:path w="771" h="722" extrusionOk="0">
                  <a:moveTo>
                    <a:pt x="1" y="1"/>
                  </a:moveTo>
                  <a:lnTo>
                    <a:pt x="1"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62"/>
          <p:cNvGrpSpPr/>
          <p:nvPr/>
        </p:nvGrpSpPr>
        <p:grpSpPr>
          <a:xfrm>
            <a:off x="3161145" y="3319845"/>
            <a:ext cx="430548" cy="530158"/>
            <a:chOff x="4483525" y="3936200"/>
            <a:chExt cx="499650" cy="615175"/>
          </a:xfrm>
        </p:grpSpPr>
        <p:sp>
          <p:nvSpPr>
            <p:cNvPr id="951" name="Google Shape;951;p62"/>
            <p:cNvSpPr/>
            <p:nvPr/>
          </p:nvSpPr>
          <p:spPr>
            <a:xfrm>
              <a:off x="4483525" y="3936200"/>
              <a:ext cx="172225" cy="480325"/>
            </a:xfrm>
            <a:custGeom>
              <a:avLst/>
              <a:gdLst/>
              <a:ahLst/>
              <a:cxnLst/>
              <a:rect l="l" t="t" r="r" b="b"/>
              <a:pathLst>
                <a:path w="6889" h="19213" extrusionOk="0">
                  <a:moveTo>
                    <a:pt x="1542" y="721"/>
                  </a:moveTo>
                  <a:lnTo>
                    <a:pt x="1542" y="3081"/>
                  </a:lnTo>
                  <a:lnTo>
                    <a:pt x="725" y="3081"/>
                  </a:lnTo>
                  <a:lnTo>
                    <a:pt x="725" y="721"/>
                  </a:lnTo>
                  <a:close/>
                  <a:moveTo>
                    <a:pt x="3084" y="721"/>
                  </a:moveTo>
                  <a:lnTo>
                    <a:pt x="3084" y="3081"/>
                  </a:lnTo>
                  <a:lnTo>
                    <a:pt x="2263" y="3081"/>
                  </a:lnTo>
                  <a:lnTo>
                    <a:pt x="2263" y="721"/>
                  </a:lnTo>
                  <a:close/>
                  <a:moveTo>
                    <a:pt x="4623" y="721"/>
                  </a:moveTo>
                  <a:lnTo>
                    <a:pt x="4623" y="3081"/>
                  </a:lnTo>
                  <a:lnTo>
                    <a:pt x="3804" y="3081"/>
                  </a:lnTo>
                  <a:lnTo>
                    <a:pt x="3804" y="721"/>
                  </a:lnTo>
                  <a:close/>
                  <a:moveTo>
                    <a:pt x="6164" y="721"/>
                  </a:moveTo>
                  <a:lnTo>
                    <a:pt x="6164" y="3081"/>
                  </a:lnTo>
                  <a:lnTo>
                    <a:pt x="5346" y="3081"/>
                  </a:lnTo>
                  <a:lnTo>
                    <a:pt x="5346" y="721"/>
                  </a:lnTo>
                  <a:close/>
                  <a:moveTo>
                    <a:pt x="5396" y="6885"/>
                  </a:moveTo>
                  <a:lnTo>
                    <a:pt x="5396" y="8475"/>
                  </a:lnTo>
                  <a:lnTo>
                    <a:pt x="1494" y="8475"/>
                  </a:lnTo>
                  <a:lnTo>
                    <a:pt x="1494" y="6885"/>
                  </a:lnTo>
                  <a:close/>
                  <a:moveTo>
                    <a:pt x="5396" y="14590"/>
                  </a:moveTo>
                  <a:lnTo>
                    <a:pt x="5396" y="18081"/>
                  </a:lnTo>
                  <a:cubicBezTo>
                    <a:pt x="5396" y="18307"/>
                    <a:pt x="5211" y="18492"/>
                    <a:pt x="4985" y="18492"/>
                  </a:cubicBezTo>
                  <a:lnTo>
                    <a:pt x="1904" y="18492"/>
                  </a:lnTo>
                  <a:cubicBezTo>
                    <a:pt x="1679" y="18492"/>
                    <a:pt x="1494" y="18307"/>
                    <a:pt x="1494" y="18081"/>
                  </a:cubicBezTo>
                  <a:lnTo>
                    <a:pt x="1494" y="14590"/>
                  </a:lnTo>
                  <a:close/>
                  <a:moveTo>
                    <a:pt x="0" y="1"/>
                  </a:moveTo>
                  <a:lnTo>
                    <a:pt x="0" y="3805"/>
                  </a:lnTo>
                  <a:lnTo>
                    <a:pt x="5396" y="3805"/>
                  </a:lnTo>
                  <a:lnTo>
                    <a:pt x="5396" y="6164"/>
                  </a:lnTo>
                  <a:lnTo>
                    <a:pt x="1494" y="6164"/>
                  </a:lnTo>
                  <a:lnTo>
                    <a:pt x="1494" y="4598"/>
                  </a:lnTo>
                  <a:lnTo>
                    <a:pt x="773" y="4598"/>
                  </a:lnTo>
                  <a:lnTo>
                    <a:pt x="773" y="18081"/>
                  </a:lnTo>
                  <a:cubicBezTo>
                    <a:pt x="773" y="18704"/>
                    <a:pt x="1278" y="19213"/>
                    <a:pt x="1904" y="19213"/>
                  </a:cubicBezTo>
                  <a:lnTo>
                    <a:pt x="4985" y="19213"/>
                  </a:lnTo>
                  <a:cubicBezTo>
                    <a:pt x="5608" y="19213"/>
                    <a:pt x="6116" y="18704"/>
                    <a:pt x="6116" y="18081"/>
                  </a:cubicBezTo>
                  <a:lnTo>
                    <a:pt x="6116" y="11917"/>
                  </a:lnTo>
                  <a:lnTo>
                    <a:pt x="5396" y="11917"/>
                  </a:lnTo>
                  <a:lnTo>
                    <a:pt x="5396" y="13867"/>
                  </a:lnTo>
                  <a:lnTo>
                    <a:pt x="1494" y="13867"/>
                  </a:lnTo>
                  <a:lnTo>
                    <a:pt x="1494" y="9196"/>
                  </a:lnTo>
                  <a:lnTo>
                    <a:pt x="5396" y="9196"/>
                  </a:lnTo>
                  <a:lnTo>
                    <a:pt x="5396" y="11148"/>
                  </a:lnTo>
                  <a:lnTo>
                    <a:pt x="6116" y="11148"/>
                  </a:lnTo>
                  <a:lnTo>
                    <a:pt x="6116" y="3805"/>
                  </a:lnTo>
                  <a:lnTo>
                    <a:pt x="6888" y="3805"/>
                  </a:lnTo>
                  <a:lnTo>
                    <a:pt x="68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2"/>
            <p:cNvSpPr/>
            <p:nvPr/>
          </p:nvSpPr>
          <p:spPr>
            <a:xfrm>
              <a:off x="4541300" y="4179750"/>
              <a:ext cx="56675" cy="82675"/>
            </a:xfrm>
            <a:custGeom>
              <a:avLst/>
              <a:gdLst/>
              <a:ahLst/>
              <a:cxnLst/>
              <a:rect l="l" t="t" r="r" b="b"/>
              <a:pathLst>
                <a:path w="2267" h="3307" extrusionOk="0">
                  <a:moveTo>
                    <a:pt x="1132" y="1302"/>
                  </a:moveTo>
                  <a:cubicBezTo>
                    <a:pt x="1368" y="1695"/>
                    <a:pt x="1543" y="2053"/>
                    <a:pt x="1543" y="2175"/>
                  </a:cubicBezTo>
                  <a:cubicBezTo>
                    <a:pt x="1543" y="2402"/>
                    <a:pt x="1358" y="2586"/>
                    <a:pt x="1132" y="2586"/>
                  </a:cubicBezTo>
                  <a:cubicBezTo>
                    <a:pt x="909" y="2586"/>
                    <a:pt x="725" y="2402"/>
                    <a:pt x="725" y="2175"/>
                  </a:cubicBezTo>
                  <a:cubicBezTo>
                    <a:pt x="725" y="2053"/>
                    <a:pt x="895" y="1695"/>
                    <a:pt x="1132" y="1302"/>
                  </a:cubicBezTo>
                  <a:close/>
                  <a:moveTo>
                    <a:pt x="1132" y="0"/>
                  </a:moveTo>
                  <a:lnTo>
                    <a:pt x="836" y="429"/>
                  </a:lnTo>
                  <a:cubicBezTo>
                    <a:pt x="641" y="714"/>
                    <a:pt x="1" y="1677"/>
                    <a:pt x="1" y="2175"/>
                  </a:cubicBezTo>
                  <a:cubicBezTo>
                    <a:pt x="1" y="2798"/>
                    <a:pt x="509" y="3306"/>
                    <a:pt x="1132" y="3306"/>
                  </a:cubicBezTo>
                  <a:cubicBezTo>
                    <a:pt x="1758" y="3306"/>
                    <a:pt x="2266" y="2798"/>
                    <a:pt x="2266" y="2175"/>
                  </a:cubicBezTo>
                  <a:cubicBezTo>
                    <a:pt x="2266" y="1677"/>
                    <a:pt x="1626" y="714"/>
                    <a:pt x="1431" y="429"/>
                  </a:cubicBezTo>
                  <a:lnTo>
                    <a:pt x="1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2"/>
            <p:cNvSpPr/>
            <p:nvPr/>
          </p:nvSpPr>
          <p:spPr>
            <a:xfrm>
              <a:off x="4656850" y="4013200"/>
              <a:ext cx="326325" cy="538175"/>
            </a:xfrm>
            <a:custGeom>
              <a:avLst/>
              <a:gdLst/>
              <a:ahLst/>
              <a:cxnLst/>
              <a:rect l="l" t="t" r="r" b="b"/>
              <a:pathLst>
                <a:path w="13053" h="21527" extrusionOk="0">
                  <a:moveTo>
                    <a:pt x="6527" y="725"/>
                  </a:moveTo>
                  <a:cubicBezTo>
                    <a:pt x="9725" y="725"/>
                    <a:pt x="12329" y="3328"/>
                    <a:pt x="12329" y="6527"/>
                  </a:cubicBezTo>
                  <a:cubicBezTo>
                    <a:pt x="12329" y="9725"/>
                    <a:pt x="9725" y="12328"/>
                    <a:pt x="6527" y="12328"/>
                  </a:cubicBezTo>
                  <a:cubicBezTo>
                    <a:pt x="3328" y="12328"/>
                    <a:pt x="725" y="9725"/>
                    <a:pt x="725" y="6527"/>
                  </a:cubicBezTo>
                  <a:cubicBezTo>
                    <a:pt x="725" y="3328"/>
                    <a:pt x="3328" y="725"/>
                    <a:pt x="6527" y="725"/>
                  </a:cubicBezTo>
                  <a:close/>
                  <a:moveTo>
                    <a:pt x="5298" y="12934"/>
                  </a:moveTo>
                  <a:cubicBezTo>
                    <a:pt x="5698" y="13011"/>
                    <a:pt x="6109" y="13052"/>
                    <a:pt x="6527" y="13052"/>
                  </a:cubicBezTo>
                  <a:cubicBezTo>
                    <a:pt x="6913" y="13052"/>
                    <a:pt x="7292" y="13017"/>
                    <a:pt x="7658" y="12951"/>
                  </a:cubicBezTo>
                  <a:lnTo>
                    <a:pt x="7658" y="13870"/>
                  </a:lnTo>
                  <a:lnTo>
                    <a:pt x="5298" y="13870"/>
                  </a:lnTo>
                  <a:lnTo>
                    <a:pt x="5298" y="12934"/>
                  </a:lnTo>
                  <a:close/>
                  <a:moveTo>
                    <a:pt x="7658" y="14591"/>
                  </a:moveTo>
                  <a:lnTo>
                    <a:pt x="7658" y="19623"/>
                  </a:lnTo>
                  <a:cubicBezTo>
                    <a:pt x="7658" y="20274"/>
                    <a:pt x="7129" y="20802"/>
                    <a:pt x="6478" y="20802"/>
                  </a:cubicBezTo>
                  <a:cubicBezTo>
                    <a:pt x="5827" y="20802"/>
                    <a:pt x="5298" y="20274"/>
                    <a:pt x="5298" y="19623"/>
                  </a:cubicBezTo>
                  <a:lnTo>
                    <a:pt x="5298" y="14591"/>
                  </a:lnTo>
                  <a:close/>
                  <a:moveTo>
                    <a:pt x="6527" y="1"/>
                  </a:moveTo>
                  <a:cubicBezTo>
                    <a:pt x="2928" y="1"/>
                    <a:pt x="1" y="2927"/>
                    <a:pt x="1" y="6527"/>
                  </a:cubicBezTo>
                  <a:cubicBezTo>
                    <a:pt x="1" y="9446"/>
                    <a:pt x="1929" y="11921"/>
                    <a:pt x="4577" y="12753"/>
                  </a:cubicBezTo>
                  <a:lnTo>
                    <a:pt x="4577" y="19623"/>
                  </a:lnTo>
                  <a:cubicBezTo>
                    <a:pt x="4577" y="20670"/>
                    <a:pt x="5430" y="21527"/>
                    <a:pt x="6478" y="21527"/>
                  </a:cubicBezTo>
                  <a:cubicBezTo>
                    <a:pt x="7529" y="21527"/>
                    <a:pt x="8382" y="20670"/>
                    <a:pt x="8382" y="19623"/>
                  </a:cubicBezTo>
                  <a:lnTo>
                    <a:pt x="8382" y="12781"/>
                  </a:lnTo>
                  <a:cubicBezTo>
                    <a:pt x="11079" y="11981"/>
                    <a:pt x="13052" y="9481"/>
                    <a:pt x="13052" y="6527"/>
                  </a:cubicBezTo>
                  <a:cubicBezTo>
                    <a:pt x="13052" y="2927"/>
                    <a:pt x="10125" y="1"/>
                    <a:pt x="6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2"/>
            <p:cNvSpPr/>
            <p:nvPr/>
          </p:nvSpPr>
          <p:spPr>
            <a:xfrm>
              <a:off x="4695400" y="4051750"/>
              <a:ext cx="249225" cy="249225"/>
            </a:xfrm>
            <a:custGeom>
              <a:avLst/>
              <a:gdLst/>
              <a:ahLst/>
              <a:cxnLst/>
              <a:rect l="l" t="t" r="r" b="b"/>
              <a:pathLst>
                <a:path w="9969" h="9969" extrusionOk="0">
                  <a:moveTo>
                    <a:pt x="4985" y="1"/>
                  </a:moveTo>
                  <a:cubicBezTo>
                    <a:pt x="2238" y="1"/>
                    <a:pt x="1" y="2235"/>
                    <a:pt x="1" y="4985"/>
                  </a:cubicBezTo>
                  <a:cubicBezTo>
                    <a:pt x="1" y="7734"/>
                    <a:pt x="2238" y="9968"/>
                    <a:pt x="4985" y="9968"/>
                  </a:cubicBezTo>
                  <a:cubicBezTo>
                    <a:pt x="6199" y="9968"/>
                    <a:pt x="7372" y="9526"/>
                    <a:pt x="8281" y="8723"/>
                  </a:cubicBezTo>
                  <a:lnTo>
                    <a:pt x="7804" y="8180"/>
                  </a:lnTo>
                  <a:cubicBezTo>
                    <a:pt x="7024" y="8869"/>
                    <a:pt x="6026" y="9245"/>
                    <a:pt x="4985" y="9245"/>
                  </a:cubicBezTo>
                  <a:cubicBezTo>
                    <a:pt x="2635" y="9245"/>
                    <a:pt x="725" y="7334"/>
                    <a:pt x="725" y="4985"/>
                  </a:cubicBezTo>
                  <a:cubicBezTo>
                    <a:pt x="725" y="2635"/>
                    <a:pt x="2635" y="725"/>
                    <a:pt x="4985" y="725"/>
                  </a:cubicBezTo>
                  <a:cubicBezTo>
                    <a:pt x="7334" y="725"/>
                    <a:pt x="9248" y="2635"/>
                    <a:pt x="9248" y="4985"/>
                  </a:cubicBezTo>
                  <a:cubicBezTo>
                    <a:pt x="9248" y="5962"/>
                    <a:pt x="8924" y="6885"/>
                    <a:pt x="8312" y="7647"/>
                  </a:cubicBezTo>
                  <a:lnTo>
                    <a:pt x="8876" y="8100"/>
                  </a:lnTo>
                  <a:cubicBezTo>
                    <a:pt x="9582" y="7219"/>
                    <a:pt x="9968" y="6113"/>
                    <a:pt x="9968" y="4985"/>
                  </a:cubicBezTo>
                  <a:cubicBezTo>
                    <a:pt x="9968" y="2235"/>
                    <a:pt x="7734" y="1"/>
                    <a:pt x="4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2"/>
            <p:cNvSpPr/>
            <p:nvPr/>
          </p:nvSpPr>
          <p:spPr>
            <a:xfrm>
              <a:off x="4732750" y="4119175"/>
              <a:ext cx="172200" cy="114375"/>
            </a:xfrm>
            <a:custGeom>
              <a:avLst/>
              <a:gdLst/>
              <a:ahLst/>
              <a:cxnLst/>
              <a:rect l="l" t="t" r="r" b="b"/>
              <a:pathLst>
                <a:path w="6888" h="4575" extrusionOk="0">
                  <a:moveTo>
                    <a:pt x="3442" y="722"/>
                  </a:moveTo>
                  <a:cubicBezTo>
                    <a:pt x="4918" y="722"/>
                    <a:pt x="6164" y="1438"/>
                    <a:pt x="6164" y="2288"/>
                  </a:cubicBezTo>
                  <a:cubicBezTo>
                    <a:pt x="6164" y="3137"/>
                    <a:pt x="4918" y="3854"/>
                    <a:pt x="3442" y="3854"/>
                  </a:cubicBezTo>
                  <a:cubicBezTo>
                    <a:pt x="1970" y="3854"/>
                    <a:pt x="723" y="3137"/>
                    <a:pt x="723" y="2288"/>
                  </a:cubicBezTo>
                  <a:cubicBezTo>
                    <a:pt x="723" y="1438"/>
                    <a:pt x="1970" y="722"/>
                    <a:pt x="3442" y="722"/>
                  </a:cubicBezTo>
                  <a:close/>
                  <a:moveTo>
                    <a:pt x="3442" y="1"/>
                  </a:moveTo>
                  <a:cubicBezTo>
                    <a:pt x="1514" y="1"/>
                    <a:pt x="0" y="1003"/>
                    <a:pt x="0" y="2288"/>
                  </a:cubicBezTo>
                  <a:cubicBezTo>
                    <a:pt x="0" y="3568"/>
                    <a:pt x="1514" y="4574"/>
                    <a:pt x="3442" y="4574"/>
                  </a:cubicBezTo>
                  <a:cubicBezTo>
                    <a:pt x="5374" y="4574"/>
                    <a:pt x="6887" y="3568"/>
                    <a:pt x="6887" y="2288"/>
                  </a:cubicBezTo>
                  <a:cubicBezTo>
                    <a:pt x="6887" y="1003"/>
                    <a:pt x="5374"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2"/>
            <p:cNvSpPr/>
            <p:nvPr/>
          </p:nvSpPr>
          <p:spPr>
            <a:xfrm>
              <a:off x="4780850" y="4157125"/>
              <a:ext cx="75900" cy="28300"/>
            </a:xfrm>
            <a:custGeom>
              <a:avLst/>
              <a:gdLst/>
              <a:ahLst/>
              <a:cxnLst/>
              <a:rect l="l" t="t" r="r" b="b"/>
              <a:pathLst>
                <a:path w="3036" h="1132" extrusionOk="0">
                  <a:moveTo>
                    <a:pt x="1" y="1"/>
                  </a:moveTo>
                  <a:cubicBezTo>
                    <a:pt x="1" y="634"/>
                    <a:pt x="669" y="1132"/>
                    <a:pt x="1518" y="1132"/>
                  </a:cubicBezTo>
                  <a:cubicBezTo>
                    <a:pt x="2370" y="1132"/>
                    <a:pt x="3035" y="634"/>
                    <a:pt x="3035" y="1"/>
                  </a:cubicBezTo>
                  <a:lnTo>
                    <a:pt x="2315" y="1"/>
                  </a:lnTo>
                  <a:cubicBezTo>
                    <a:pt x="2315" y="168"/>
                    <a:pt x="2005" y="407"/>
                    <a:pt x="1518" y="407"/>
                  </a:cubicBezTo>
                  <a:cubicBezTo>
                    <a:pt x="1034" y="407"/>
                    <a:pt x="724" y="168"/>
                    <a:pt x="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2"/>
            <p:cNvSpPr/>
            <p:nvPr/>
          </p:nvSpPr>
          <p:spPr>
            <a:xfrm>
              <a:off x="4800775" y="4388850"/>
              <a:ext cx="19250" cy="18025"/>
            </a:xfrm>
            <a:custGeom>
              <a:avLst/>
              <a:gdLst/>
              <a:ahLst/>
              <a:cxnLst/>
              <a:rect l="l" t="t" r="r" b="b"/>
              <a:pathLst>
                <a:path w="770"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2"/>
            <p:cNvSpPr/>
            <p:nvPr/>
          </p:nvSpPr>
          <p:spPr>
            <a:xfrm>
              <a:off x="4820000" y="4408050"/>
              <a:ext cx="19275" cy="18125"/>
            </a:xfrm>
            <a:custGeom>
              <a:avLst/>
              <a:gdLst/>
              <a:ahLst/>
              <a:cxnLst/>
              <a:rect l="l" t="t" r="r" b="b"/>
              <a:pathLst>
                <a:path w="771" h="725"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2"/>
            <p:cNvSpPr/>
            <p:nvPr/>
          </p:nvSpPr>
          <p:spPr>
            <a:xfrm>
              <a:off x="4531125" y="4311750"/>
              <a:ext cx="19250" cy="18125"/>
            </a:xfrm>
            <a:custGeom>
              <a:avLst/>
              <a:gdLst/>
              <a:ahLst/>
              <a:cxnLst/>
              <a:rect l="l" t="t" r="r" b="b"/>
              <a:pathLst>
                <a:path w="770" h="725" extrusionOk="0">
                  <a:moveTo>
                    <a:pt x="0" y="0"/>
                  </a:moveTo>
                  <a:lnTo>
                    <a:pt x="0" y="724"/>
                  </a:lnTo>
                  <a:lnTo>
                    <a:pt x="769" y="724"/>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2"/>
            <p:cNvSpPr/>
            <p:nvPr/>
          </p:nvSpPr>
          <p:spPr>
            <a:xfrm>
              <a:off x="4550350" y="4331050"/>
              <a:ext cx="19250" cy="18025"/>
            </a:xfrm>
            <a:custGeom>
              <a:avLst/>
              <a:gdLst/>
              <a:ahLst/>
              <a:cxnLst/>
              <a:rect l="l" t="t" r="r" b="b"/>
              <a:pathLst>
                <a:path w="770" h="721" extrusionOk="0">
                  <a:moveTo>
                    <a:pt x="0" y="1"/>
                  </a:moveTo>
                  <a:lnTo>
                    <a:pt x="0"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62"/>
          <p:cNvGrpSpPr/>
          <p:nvPr/>
        </p:nvGrpSpPr>
        <p:grpSpPr>
          <a:xfrm>
            <a:off x="2314201" y="3394563"/>
            <a:ext cx="531087" cy="380722"/>
            <a:chOff x="3500650" y="4022875"/>
            <a:chExt cx="616325" cy="441775"/>
          </a:xfrm>
        </p:grpSpPr>
        <p:sp>
          <p:nvSpPr>
            <p:cNvPr id="962" name="Google Shape;962;p62"/>
            <p:cNvSpPr/>
            <p:nvPr/>
          </p:nvSpPr>
          <p:spPr>
            <a:xfrm>
              <a:off x="3693200" y="4090300"/>
              <a:ext cx="19325" cy="18025"/>
            </a:xfrm>
            <a:custGeom>
              <a:avLst/>
              <a:gdLst/>
              <a:ahLst/>
              <a:cxnLst/>
              <a:rect l="l" t="t" r="r" b="b"/>
              <a:pathLst>
                <a:path w="773" h="721" extrusionOk="0">
                  <a:moveTo>
                    <a:pt x="0" y="0"/>
                  </a:moveTo>
                  <a:lnTo>
                    <a:pt x="0" y="721"/>
                  </a:lnTo>
                  <a:lnTo>
                    <a:pt x="773" y="721"/>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2"/>
            <p:cNvSpPr/>
            <p:nvPr/>
          </p:nvSpPr>
          <p:spPr>
            <a:xfrm>
              <a:off x="3645675" y="4022875"/>
              <a:ext cx="210700" cy="133675"/>
            </a:xfrm>
            <a:custGeom>
              <a:avLst/>
              <a:gdLst/>
              <a:ahLst/>
              <a:cxnLst/>
              <a:rect l="l" t="t" r="r" b="b"/>
              <a:pathLst>
                <a:path w="8428" h="5347" extrusionOk="0">
                  <a:moveTo>
                    <a:pt x="4212" y="0"/>
                  </a:moveTo>
                  <a:cubicBezTo>
                    <a:pt x="1853" y="0"/>
                    <a:pt x="1" y="1173"/>
                    <a:pt x="1" y="2673"/>
                  </a:cubicBezTo>
                  <a:cubicBezTo>
                    <a:pt x="1" y="4169"/>
                    <a:pt x="1853" y="5346"/>
                    <a:pt x="4212" y="5346"/>
                  </a:cubicBezTo>
                  <a:cubicBezTo>
                    <a:pt x="4780" y="5346"/>
                    <a:pt x="5330" y="5276"/>
                    <a:pt x="5848" y="5141"/>
                  </a:cubicBezTo>
                  <a:lnTo>
                    <a:pt x="5664" y="4441"/>
                  </a:lnTo>
                  <a:cubicBezTo>
                    <a:pt x="5208" y="4563"/>
                    <a:pt x="4720" y="4622"/>
                    <a:pt x="4212" y="4622"/>
                  </a:cubicBezTo>
                  <a:cubicBezTo>
                    <a:pt x="2323" y="4622"/>
                    <a:pt x="722" y="3731"/>
                    <a:pt x="722" y="2673"/>
                  </a:cubicBezTo>
                  <a:cubicBezTo>
                    <a:pt x="722" y="1615"/>
                    <a:pt x="2323" y="720"/>
                    <a:pt x="4212" y="720"/>
                  </a:cubicBezTo>
                  <a:cubicBezTo>
                    <a:pt x="6106" y="720"/>
                    <a:pt x="7707" y="1615"/>
                    <a:pt x="7707" y="2673"/>
                  </a:cubicBezTo>
                  <a:cubicBezTo>
                    <a:pt x="7707" y="3250"/>
                    <a:pt x="7210" y="3818"/>
                    <a:pt x="6378" y="4194"/>
                  </a:cubicBezTo>
                  <a:lnTo>
                    <a:pt x="6673" y="4852"/>
                  </a:lnTo>
                  <a:cubicBezTo>
                    <a:pt x="7192" y="4619"/>
                    <a:pt x="7623" y="4309"/>
                    <a:pt x="7923" y="3957"/>
                  </a:cubicBezTo>
                  <a:cubicBezTo>
                    <a:pt x="8254" y="3567"/>
                    <a:pt x="8427" y="3125"/>
                    <a:pt x="8427" y="2673"/>
                  </a:cubicBezTo>
                  <a:cubicBezTo>
                    <a:pt x="8427" y="1173"/>
                    <a:pt x="6576" y="0"/>
                    <a:pt x="4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2"/>
            <p:cNvSpPr/>
            <p:nvPr/>
          </p:nvSpPr>
          <p:spPr>
            <a:xfrm>
              <a:off x="3703475" y="4060800"/>
              <a:ext cx="95125" cy="28300"/>
            </a:xfrm>
            <a:custGeom>
              <a:avLst/>
              <a:gdLst/>
              <a:ahLst/>
              <a:cxnLst/>
              <a:rect l="l" t="t" r="r" b="b"/>
              <a:pathLst>
                <a:path w="3805" h="1132" extrusionOk="0">
                  <a:moveTo>
                    <a:pt x="0" y="0"/>
                  </a:moveTo>
                  <a:cubicBezTo>
                    <a:pt x="0" y="644"/>
                    <a:pt x="818" y="1131"/>
                    <a:pt x="1900" y="1131"/>
                  </a:cubicBezTo>
                  <a:cubicBezTo>
                    <a:pt x="2986" y="1131"/>
                    <a:pt x="3804" y="644"/>
                    <a:pt x="3804" y="0"/>
                  </a:cubicBezTo>
                  <a:lnTo>
                    <a:pt x="3081" y="0"/>
                  </a:lnTo>
                  <a:cubicBezTo>
                    <a:pt x="3081" y="105"/>
                    <a:pt x="2676" y="408"/>
                    <a:pt x="1900" y="408"/>
                  </a:cubicBezTo>
                  <a:cubicBezTo>
                    <a:pt x="1128" y="408"/>
                    <a:pt x="721" y="105"/>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2"/>
            <p:cNvSpPr/>
            <p:nvPr/>
          </p:nvSpPr>
          <p:spPr>
            <a:xfrm>
              <a:off x="3828075" y="4244400"/>
              <a:ext cx="19250" cy="18025"/>
            </a:xfrm>
            <a:custGeom>
              <a:avLst/>
              <a:gdLst/>
              <a:ahLst/>
              <a:cxnLst/>
              <a:rect l="l" t="t" r="r" b="b"/>
              <a:pathLst>
                <a:path w="770" h="721" extrusionOk="0">
                  <a:moveTo>
                    <a:pt x="0" y="0"/>
                  </a:moveTo>
                  <a:lnTo>
                    <a:pt x="0"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2"/>
            <p:cNvSpPr/>
            <p:nvPr/>
          </p:nvSpPr>
          <p:spPr>
            <a:xfrm>
              <a:off x="3780475" y="4176975"/>
              <a:ext cx="210750" cy="133675"/>
            </a:xfrm>
            <a:custGeom>
              <a:avLst/>
              <a:gdLst/>
              <a:ahLst/>
              <a:cxnLst/>
              <a:rect l="l" t="t" r="r" b="b"/>
              <a:pathLst>
                <a:path w="8430" h="5347" extrusionOk="0">
                  <a:moveTo>
                    <a:pt x="4215" y="720"/>
                  </a:moveTo>
                  <a:cubicBezTo>
                    <a:pt x="6109" y="720"/>
                    <a:pt x="7706" y="1615"/>
                    <a:pt x="7706" y="2673"/>
                  </a:cubicBezTo>
                  <a:cubicBezTo>
                    <a:pt x="7706" y="3727"/>
                    <a:pt x="6109" y="4622"/>
                    <a:pt x="4215" y="4622"/>
                  </a:cubicBezTo>
                  <a:cubicBezTo>
                    <a:pt x="2322" y="4622"/>
                    <a:pt x="724" y="3727"/>
                    <a:pt x="724" y="2673"/>
                  </a:cubicBezTo>
                  <a:cubicBezTo>
                    <a:pt x="724" y="1615"/>
                    <a:pt x="2322" y="720"/>
                    <a:pt x="4215" y="720"/>
                  </a:cubicBezTo>
                  <a:close/>
                  <a:moveTo>
                    <a:pt x="4215" y="0"/>
                  </a:moveTo>
                  <a:cubicBezTo>
                    <a:pt x="1852" y="0"/>
                    <a:pt x="1" y="1173"/>
                    <a:pt x="1" y="2673"/>
                  </a:cubicBezTo>
                  <a:cubicBezTo>
                    <a:pt x="1" y="4169"/>
                    <a:pt x="1852" y="5346"/>
                    <a:pt x="4215" y="5346"/>
                  </a:cubicBezTo>
                  <a:cubicBezTo>
                    <a:pt x="6579" y="5346"/>
                    <a:pt x="8430" y="4169"/>
                    <a:pt x="8430" y="2673"/>
                  </a:cubicBezTo>
                  <a:cubicBezTo>
                    <a:pt x="8430" y="1173"/>
                    <a:pt x="6579" y="0"/>
                    <a:pt x="4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2"/>
            <p:cNvSpPr/>
            <p:nvPr/>
          </p:nvSpPr>
          <p:spPr>
            <a:xfrm>
              <a:off x="3838325" y="4214875"/>
              <a:ext cx="95050" cy="28325"/>
            </a:xfrm>
            <a:custGeom>
              <a:avLst/>
              <a:gdLst/>
              <a:ahLst/>
              <a:cxnLst/>
              <a:rect l="l" t="t" r="r" b="b"/>
              <a:pathLst>
                <a:path w="3802" h="1133" extrusionOk="0">
                  <a:moveTo>
                    <a:pt x="1" y="1"/>
                  </a:moveTo>
                  <a:cubicBezTo>
                    <a:pt x="1" y="645"/>
                    <a:pt x="815" y="1133"/>
                    <a:pt x="1901" y="1133"/>
                  </a:cubicBezTo>
                  <a:cubicBezTo>
                    <a:pt x="2987" y="1133"/>
                    <a:pt x="3801" y="645"/>
                    <a:pt x="3801" y="1"/>
                  </a:cubicBezTo>
                  <a:lnTo>
                    <a:pt x="3081" y="1"/>
                  </a:lnTo>
                  <a:cubicBezTo>
                    <a:pt x="3081" y="105"/>
                    <a:pt x="2674" y="409"/>
                    <a:pt x="1901" y="409"/>
                  </a:cubicBezTo>
                  <a:cubicBezTo>
                    <a:pt x="1128" y="409"/>
                    <a:pt x="721" y="105"/>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2"/>
            <p:cNvSpPr/>
            <p:nvPr/>
          </p:nvSpPr>
          <p:spPr>
            <a:xfrm>
              <a:off x="3693200" y="4398500"/>
              <a:ext cx="19325" cy="18025"/>
            </a:xfrm>
            <a:custGeom>
              <a:avLst/>
              <a:gdLst/>
              <a:ahLst/>
              <a:cxnLst/>
              <a:rect l="l" t="t" r="r" b="b"/>
              <a:pathLst>
                <a:path w="773" h="721" extrusionOk="0">
                  <a:moveTo>
                    <a:pt x="0" y="0"/>
                  </a:moveTo>
                  <a:lnTo>
                    <a:pt x="0" y="721"/>
                  </a:lnTo>
                  <a:lnTo>
                    <a:pt x="773" y="721"/>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2"/>
            <p:cNvSpPr/>
            <p:nvPr/>
          </p:nvSpPr>
          <p:spPr>
            <a:xfrm>
              <a:off x="3645675" y="4331050"/>
              <a:ext cx="210700" cy="133600"/>
            </a:xfrm>
            <a:custGeom>
              <a:avLst/>
              <a:gdLst/>
              <a:ahLst/>
              <a:cxnLst/>
              <a:rect l="l" t="t" r="r" b="b"/>
              <a:pathLst>
                <a:path w="8428" h="5344" extrusionOk="0">
                  <a:moveTo>
                    <a:pt x="4212" y="1"/>
                  </a:moveTo>
                  <a:cubicBezTo>
                    <a:pt x="3412" y="1"/>
                    <a:pt x="2632" y="140"/>
                    <a:pt x="1960" y="404"/>
                  </a:cubicBezTo>
                  <a:lnTo>
                    <a:pt x="2229" y="1076"/>
                  </a:lnTo>
                  <a:cubicBezTo>
                    <a:pt x="2817" y="846"/>
                    <a:pt x="3502" y="721"/>
                    <a:pt x="4212" y="721"/>
                  </a:cubicBezTo>
                  <a:cubicBezTo>
                    <a:pt x="6106" y="721"/>
                    <a:pt x="7707" y="1616"/>
                    <a:pt x="7707" y="2674"/>
                  </a:cubicBezTo>
                  <a:cubicBezTo>
                    <a:pt x="7707" y="3728"/>
                    <a:pt x="6106" y="4623"/>
                    <a:pt x="4212" y="4623"/>
                  </a:cubicBezTo>
                  <a:cubicBezTo>
                    <a:pt x="2323" y="4623"/>
                    <a:pt x="722" y="3728"/>
                    <a:pt x="722" y="2674"/>
                  </a:cubicBezTo>
                  <a:cubicBezTo>
                    <a:pt x="722" y="2229"/>
                    <a:pt x="1014" y="1786"/>
                    <a:pt x="1543" y="1431"/>
                  </a:cubicBezTo>
                  <a:lnTo>
                    <a:pt x="1143" y="833"/>
                  </a:lnTo>
                  <a:cubicBezTo>
                    <a:pt x="405" y="1323"/>
                    <a:pt x="1" y="1978"/>
                    <a:pt x="1" y="2674"/>
                  </a:cubicBezTo>
                  <a:cubicBezTo>
                    <a:pt x="1" y="4171"/>
                    <a:pt x="1853" y="5344"/>
                    <a:pt x="4212" y="5344"/>
                  </a:cubicBezTo>
                  <a:cubicBezTo>
                    <a:pt x="6576" y="5344"/>
                    <a:pt x="8427" y="4171"/>
                    <a:pt x="8427" y="2674"/>
                  </a:cubicBezTo>
                  <a:cubicBezTo>
                    <a:pt x="8427" y="1174"/>
                    <a:pt x="6576" y="1"/>
                    <a:pt x="4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2"/>
            <p:cNvSpPr/>
            <p:nvPr/>
          </p:nvSpPr>
          <p:spPr>
            <a:xfrm>
              <a:off x="3703475" y="4369000"/>
              <a:ext cx="95125" cy="28300"/>
            </a:xfrm>
            <a:custGeom>
              <a:avLst/>
              <a:gdLst/>
              <a:ahLst/>
              <a:cxnLst/>
              <a:rect l="l" t="t" r="r" b="b"/>
              <a:pathLst>
                <a:path w="3805" h="1132" extrusionOk="0">
                  <a:moveTo>
                    <a:pt x="0" y="1"/>
                  </a:moveTo>
                  <a:cubicBezTo>
                    <a:pt x="0" y="644"/>
                    <a:pt x="818" y="1132"/>
                    <a:pt x="1900" y="1132"/>
                  </a:cubicBezTo>
                  <a:cubicBezTo>
                    <a:pt x="2986" y="1132"/>
                    <a:pt x="3804" y="644"/>
                    <a:pt x="3804" y="1"/>
                  </a:cubicBezTo>
                  <a:lnTo>
                    <a:pt x="3081" y="1"/>
                  </a:lnTo>
                  <a:cubicBezTo>
                    <a:pt x="3081" y="105"/>
                    <a:pt x="2676" y="407"/>
                    <a:pt x="1900" y="407"/>
                  </a:cubicBezTo>
                  <a:cubicBezTo>
                    <a:pt x="1128" y="407"/>
                    <a:pt x="721" y="105"/>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2"/>
            <p:cNvSpPr/>
            <p:nvPr/>
          </p:nvSpPr>
          <p:spPr>
            <a:xfrm>
              <a:off x="3962850" y="4051150"/>
              <a:ext cx="154125" cy="154125"/>
            </a:xfrm>
            <a:custGeom>
              <a:avLst/>
              <a:gdLst/>
              <a:ahLst/>
              <a:cxnLst/>
              <a:rect l="l" t="t" r="r" b="b"/>
              <a:pathLst>
                <a:path w="6165" h="6165" extrusionOk="0">
                  <a:moveTo>
                    <a:pt x="3085" y="1904"/>
                  </a:moveTo>
                  <a:cubicBezTo>
                    <a:pt x="3735" y="1904"/>
                    <a:pt x="4264" y="2433"/>
                    <a:pt x="4264" y="3083"/>
                  </a:cubicBezTo>
                  <a:cubicBezTo>
                    <a:pt x="4264" y="3731"/>
                    <a:pt x="3735" y="4264"/>
                    <a:pt x="3085" y="4264"/>
                  </a:cubicBezTo>
                  <a:cubicBezTo>
                    <a:pt x="2433" y="4264"/>
                    <a:pt x="1904" y="3731"/>
                    <a:pt x="1904" y="3083"/>
                  </a:cubicBezTo>
                  <a:cubicBezTo>
                    <a:pt x="1904" y="2433"/>
                    <a:pt x="2433" y="1904"/>
                    <a:pt x="3085" y="1904"/>
                  </a:cubicBezTo>
                  <a:close/>
                  <a:moveTo>
                    <a:pt x="2722" y="0"/>
                  </a:moveTo>
                  <a:lnTo>
                    <a:pt x="2722" y="1215"/>
                  </a:lnTo>
                  <a:cubicBezTo>
                    <a:pt x="2465" y="1263"/>
                    <a:pt x="2228" y="1364"/>
                    <a:pt x="2019" y="1507"/>
                  </a:cubicBezTo>
                  <a:lnTo>
                    <a:pt x="1159" y="648"/>
                  </a:lnTo>
                  <a:lnTo>
                    <a:pt x="648" y="1159"/>
                  </a:lnTo>
                  <a:lnTo>
                    <a:pt x="1507" y="2018"/>
                  </a:lnTo>
                  <a:cubicBezTo>
                    <a:pt x="1368" y="2227"/>
                    <a:pt x="1268" y="2464"/>
                    <a:pt x="1215" y="2722"/>
                  </a:cubicBezTo>
                  <a:lnTo>
                    <a:pt x="1" y="2722"/>
                  </a:lnTo>
                  <a:lnTo>
                    <a:pt x="1" y="3443"/>
                  </a:lnTo>
                  <a:lnTo>
                    <a:pt x="1215" y="3443"/>
                  </a:lnTo>
                  <a:cubicBezTo>
                    <a:pt x="1268" y="3700"/>
                    <a:pt x="1368" y="3936"/>
                    <a:pt x="1507" y="4145"/>
                  </a:cubicBezTo>
                  <a:lnTo>
                    <a:pt x="648" y="5005"/>
                  </a:lnTo>
                  <a:lnTo>
                    <a:pt x="1159" y="5517"/>
                  </a:lnTo>
                  <a:lnTo>
                    <a:pt x="2019" y="4657"/>
                  </a:lnTo>
                  <a:cubicBezTo>
                    <a:pt x="2228" y="4800"/>
                    <a:pt x="2465" y="4900"/>
                    <a:pt x="2722" y="4950"/>
                  </a:cubicBezTo>
                  <a:lnTo>
                    <a:pt x="2722" y="6164"/>
                  </a:lnTo>
                  <a:lnTo>
                    <a:pt x="3446" y="6164"/>
                  </a:lnTo>
                  <a:lnTo>
                    <a:pt x="3446" y="4950"/>
                  </a:lnTo>
                  <a:cubicBezTo>
                    <a:pt x="3700" y="4900"/>
                    <a:pt x="3941" y="4800"/>
                    <a:pt x="4150" y="4657"/>
                  </a:cubicBezTo>
                  <a:lnTo>
                    <a:pt x="5009" y="5517"/>
                  </a:lnTo>
                  <a:lnTo>
                    <a:pt x="5517" y="5005"/>
                  </a:lnTo>
                  <a:lnTo>
                    <a:pt x="4661" y="4145"/>
                  </a:lnTo>
                  <a:cubicBezTo>
                    <a:pt x="4800" y="3936"/>
                    <a:pt x="4901" y="3700"/>
                    <a:pt x="4950" y="3443"/>
                  </a:cubicBezTo>
                  <a:lnTo>
                    <a:pt x="6164" y="3443"/>
                  </a:lnTo>
                  <a:lnTo>
                    <a:pt x="6164" y="2722"/>
                  </a:lnTo>
                  <a:lnTo>
                    <a:pt x="4950" y="2722"/>
                  </a:lnTo>
                  <a:cubicBezTo>
                    <a:pt x="4901" y="2464"/>
                    <a:pt x="4800" y="2227"/>
                    <a:pt x="4661" y="2018"/>
                  </a:cubicBezTo>
                  <a:lnTo>
                    <a:pt x="5517" y="1159"/>
                  </a:lnTo>
                  <a:lnTo>
                    <a:pt x="5009" y="648"/>
                  </a:lnTo>
                  <a:lnTo>
                    <a:pt x="4150" y="1507"/>
                  </a:lnTo>
                  <a:cubicBezTo>
                    <a:pt x="3941" y="1364"/>
                    <a:pt x="3700" y="1263"/>
                    <a:pt x="3446" y="1215"/>
                  </a:cubicBezTo>
                  <a:lnTo>
                    <a:pt x="3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2"/>
            <p:cNvSpPr/>
            <p:nvPr/>
          </p:nvSpPr>
          <p:spPr>
            <a:xfrm>
              <a:off x="4030275" y="4119175"/>
              <a:ext cx="19350" cy="18050"/>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2"/>
            <p:cNvSpPr/>
            <p:nvPr/>
          </p:nvSpPr>
          <p:spPr>
            <a:xfrm>
              <a:off x="3500650" y="4224475"/>
              <a:ext cx="154125" cy="154125"/>
            </a:xfrm>
            <a:custGeom>
              <a:avLst/>
              <a:gdLst/>
              <a:ahLst/>
              <a:cxnLst/>
              <a:rect l="l" t="t" r="r" b="b"/>
              <a:pathLst>
                <a:path w="6165" h="6165" extrusionOk="0">
                  <a:moveTo>
                    <a:pt x="3080" y="1904"/>
                  </a:moveTo>
                  <a:cubicBezTo>
                    <a:pt x="3731" y="1904"/>
                    <a:pt x="4261" y="2433"/>
                    <a:pt x="4261" y="3084"/>
                  </a:cubicBezTo>
                  <a:cubicBezTo>
                    <a:pt x="4261" y="3735"/>
                    <a:pt x="3731" y="4264"/>
                    <a:pt x="3080" y="4264"/>
                  </a:cubicBezTo>
                  <a:cubicBezTo>
                    <a:pt x="2430" y="4264"/>
                    <a:pt x="1901" y="3735"/>
                    <a:pt x="1901" y="3084"/>
                  </a:cubicBezTo>
                  <a:cubicBezTo>
                    <a:pt x="1901" y="2433"/>
                    <a:pt x="2430" y="1904"/>
                    <a:pt x="3080" y="1904"/>
                  </a:cubicBezTo>
                  <a:close/>
                  <a:moveTo>
                    <a:pt x="2719" y="0"/>
                  </a:moveTo>
                  <a:lnTo>
                    <a:pt x="2719" y="1215"/>
                  </a:lnTo>
                  <a:cubicBezTo>
                    <a:pt x="2465" y="1267"/>
                    <a:pt x="2224" y="1368"/>
                    <a:pt x="2015" y="1507"/>
                  </a:cubicBezTo>
                  <a:lnTo>
                    <a:pt x="1156" y="648"/>
                  </a:lnTo>
                  <a:lnTo>
                    <a:pt x="648" y="1159"/>
                  </a:lnTo>
                  <a:lnTo>
                    <a:pt x="1507" y="2019"/>
                  </a:lnTo>
                  <a:cubicBezTo>
                    <a:pt x="1365" y="2227"/>
                    <a:pt x="1263" y="2465"/>
                    <a:pt x="1215" y="2722"/>
                  </a:cubicBezTo>
                  <a:lnTo>
                    <a:pt x="0" y="2722"/>
                  </a:lnTo>
                  <a:lnTo>
                    <a:pt x="0" y="3446"/>
                  </a:lnTo>
                  <a:lnTo>
                    <a:pt x="1215" y="3446"/>
                  </a:lnTo>
                  <a:cubicBezTo>
                    <a:pt x="1263" y="3700"/>
                    <a:pt x="1365" y="3940"/>
                    <a:pt x="1507" y="4149"/>
                  </a:cubicBezTo>
                  <a:lnTo>
                    <a:pt x="648" y="5009"/>
                  </a:lnTo>
                  <a:lnTo>
                    <a:pt x="1156" y="5517"/>
                  </a:lnTo>
                  <a:lnTo>
                    <a:pt x="2015" y="4657"/>
                  </a:lnTo>
                  <a:cubicBezTo>
                    <a:pt x="2224" y="4800"/>
                    <a:pt x="2465" y="4900"/>
                    <a:pt x="2719" y="4950"/>
                  </a:cubicBezTo>
                  <a:lnTo>
                    <a:pt x="2719" y="6164"/>
                  </a:lnTo>
                  <a:lnTo>
                    <a:pt x="3442" y="6164"/>
                  </a:lnTo>
                  <a:lnTo>
                    <a:pt x="3442" y="4950"/>
                  </a:lnTo>
                  <a:cubicBezTo>
                    <a:pt x="3700" y="4900"/>
                    <a:pt x="3936" y="4800"/>
                    <a:pt x="4145" y="4657"/>
                  </a:cubicBezTo>
                  <a:lnTo>
                    <a:pt x="5005" y="5517"/>
                  </a:lnTo>
                  <a:lnTo>
                    <a:pt x="5517" y="5009"/>
                  </a:lnTo>
                  <a:lnTo>
                    <a:pt x="4657" y="4149"/>
                  </a:lnTo>
                  <a:cubicBezTo>
                    <a:pt x="4796" y="3940"/>
                    <a:pt x="4897" y="3700"/>
                    <a:pt x="4950" y="3446"/>
                  </a:cubicBezTo>
                  <a:lnTo>
                    <a:pt x="6164" y="3446"/>
                  </a:lnTo>
                  <a:lnTo>
                    <a:pt x="6164" y="2722"/>
                  </a:lnTo>
                  <a:lnTo>
                    <a:pt x="4950" y="2722"/>
                  </a:lnTo>
                  <a:cubicBezTo>
                    <a:pt x="4897" y="2465"/>
                    <a:pt x="4796" y="2227"/>
                    <a:pt x="4657" y="2019"/>
                  </a:cubicBezTo>
                  <a:lnTo>
                    <a:pt x="5517" y="1159"/>
                  </a:lnTo>
                  <a:lnTo>
                    <a:pt x="5005" y="648"/>
                  </a:lnTo>
                  <a:lnTo>
                    <a:pt x="4145" y="1507"/>
                  </a:lnTo>
                  <a:cubicBezTo>
                    <a:pt x="3936" y="1368"/>
                    <a:pt x="3700" y="1267"/>
                    <a:pt x="3442" y="1215"/>
                  </a:cubicBezTo>
                  <a:lnTo>
                    <a:pt x="3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2"/>
            <p:cNvSpPr/>
            <p:nvPr/>
          </p:nvSpPr>
          <p:spPr>
            <a:xfrm>
              <a:off x="3568000" y="4292500"/>
              <a:ext cx="19350" cy="18150"/>
            </a:xfrm>
            <a:custGeom>
              <a:avLst/>
              <a:gdLst/>
              <a:ahLst/>
              <a:cxnLst/>
              <a:rect l="l" t="t" r="r" b="b"/>
              <a:pathLst>
                <a:path w="774" h="726" extrusionOk="0">
                  <a:moveTo>
                    <a:pt x="0" y="1"/>
                  </a:moveTo>
                  <a:lnTo>
                    <a:pt x="0"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2"/>
            <p:cNvSpPr/>
            <p:nvPr/>
          </p:nvSpPr>
          <p:spPr>
            <a:xfrm>
              <a:off x="3664300" y="4176350"/>
              <a:ext cx="96375" cy="96350"/>
            </a:xfrm>
            <a:custGeom>
              <a:avLst/>
              <a:gdLst/>
              <a:ahLst/>
              <a:cxnLst/>
              <a:rect l="l" t="t" r="r" b="b"/>
              <a:pathLst>
                <a:path w="3855" h="3854" extrusionOk="0">
                  <a:moveTo>
                    <a:pt x="1929" y="1518"/>
                  </a:moveTo>
                  <a:cubicBezTo>
                    <a:pt x="2155" y="1518"/>
                    <a:pt x="2336" y="1702"/>
                    <a:pt x="2336" y="1925"/>
                  </a:cubicBezTo>
                  <a:cubicBezTo>
                    <a:pt x="2336" y="2152"/>
                    <a:pt x="2155" y="2336"/>
                    <a:pt x="1929" y="2336"/>
                  </a:cubicBezTo>
                  <a:cubicBezTo>
                    <a:pt x="1703" y="2336"/>
                    <a:pt x="1519" y="2152"/>
                    <a:pt x="1519" y="1925"/>
                  </a:cubicBezTo>
                  <a:cubicBezTo>
                    <a:pt x="1519" y="1702"/>
                    <a:pt x="1703" y="1518"/>
                    <a:pt x="1929" y="1518"/>
                  </a:cubicBezTo>
                  <a:close/>
                  <a:moveTo>
                    <a:pt x="1567" y="1"/>
                  </a:moveTo>
                  <a:lnTo>
                    <a:pt x="1567" y="853"/>
                  </a:lnTo>
                  <a:cubicBezTo>
                    <a:pt x="1519" y="870"/>
                    <a:pt x="1469" y="891"/>
                    <a:pt x="1424" y="912"/>
                  </a:cubicBezTo>
                  <a:lnTo>
                    <a:pt x="822" y="310"/>
                  </a:lnTo>
                  <a:lnTo>
                    <a:pt x="311" y="819"/>
                  </a:lnTo>
                  <a:lnTo>
                    <a:pt x="916" y="1424"/>
                  </a:lnTo>
                  <a:cubicBezTo>
                    <a:pt x="892" y="1469"/>
                    <a:pt x="871" y="1518"/>
                    <a:pt x="857" y="1567"/>
                  </a:cubicBezTo>
                  <a:lnTo>
                    <a:pt x="1" y="1567"/>
                  </a:lnTo>
                  <a:lnTo>
                    <a:pt x="1" y="2287"/>
                  </a:lnTo>
                  <a:lnTo>
                    <a:pt x="857" y="2287"/>
                  </a:lnTo>
                  <a:cubicBezTo>
                    <a:pt x="871" y="2336"/>
                    <a:pt x="892" y="2385"/>
                    <a:pt x="916" y="2430"/>
                  </a:cubicBezTo>
                  <a:lnTo>
                    <a:pt x="311" y="3032"/>
                  </a:lnTo>
                  <a:lnTo>
                    <a:pt x="822" y="3543"/>
                  </a:lnTo>
                  <a:lnTo>
                    <a:pt x="1424" y="2941"/>
                  </a:lnTo>
                  <a:cubicBezTo>
                    <a:pt x="1469" y="2962"/>
                    <a:pt x="1519" y="2983"/>
                    <a:pt x="1567" y="2997"/>
                  </a:cubicBezTo>
                  <a:lnTo>
                    <a:pt x="1567" y="3853"/>
                  </a:lnTo>
                  <a:lnTo>
                    <a:pt x="2288" y="3853"/>
                  </a:lnTo>
                  <a:lnTo>
                    <a:pt x="2288" y="2997"/>
                  </a:lnTo>
                  <a:cubicBezTo>
                    <a:pt x="2336" y="2983"/>
                    <a:pt x="2385" y="2962"/>
                    <a:pt x="2430" y="2941"/>
                  </a:cubicBezTo>
                  <a:lnTo>
                    <a:pt x="3036" y="3543"/>
                  </a:lnTo>
                  <a:lnTo>
                    <a:pt x="3544" y="3032"/>
                  </a:lnTo>
                  <a:lnTo>
                    <a:pt x="2942" y="2430"/>
                  </a:lnTo>
                  <a:cubicBezTo>
                    <a:pt x="2963" y="2385"/>
                    <a:pt x="2984" y="2336"/>
                    <a:pt x="3001" y="2287"/>
                  </a:cubicBezTo>
                  <a:lnTo>
                    <a:pt x="3854" y="2287"/>
                  </a:lnTo>
                  <a:lnTo>
                    <a:pt x="3854" y="1567"/>
                  </a:lnTo>
                  <a:lnTo>
                    <a:pt x="3001" y="1567"/>
                  </a:lnTo>
                  <a:cubicBezTo>
                    <a:pt x="2984" y="1518"/>
                    <a:pt x="2963" y="1469"/>
                    <a:pt x="2942" y="1424"/>
                  </a:cubicBezTo>
                  <a:lnTo>
                    <a:pt x="3544" y="819"/>
                  </a:lnTo>
                  <a:lnTo>
                    <a:pt x="3036" y="310"/>
                  </a:lnTo>
                  <a:lnTo>
                    <a:pt x="2430" y="912"/>
                  </a:lnTo>
                  <a:cubicBezTo>
                    <a:pt x="2385" y="891"/>
                    <a:pt x="2336" y="870"/>
                    <a:pt x="2288" y="853"/>
                  </a:cubicBezTo>
                  <a:lnTo>
                    <a:pt x="2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2"/>
            <p:cNvSpPr/>
            <p:nvPr/>
          </p:nvSpPr>
          <p:spPr>
            <a:xfrm>
              <a:off x="3876175" y="4330450"/>
              <a:ext cx="96350" cy="96350"/>
            </a:xfrm>
            <a:custGeom>
              <a:avLst/>
              <a:gdLst/>
              <a:ahLst/>
              <a:cxnLst/>
              <a:rect l="l" t="t" r="r" b="b"/>
              <a:pathLst>
                <a:path w="3854" h="3854" extrusionOk="0">
                  <a:moveTo>
                    <a:pt x="1929" y="1518"/>
                  </a:moveTo>
                  <a:cubicBezTo>
                    <a:pt x="2155" y="1518"/>
                    <a:pt x="2337" y="1699"/>
                    <a:pt x="2337" y="1925"/>
                  </a:cubicBezTo>
                  <a:cubicBezTo>
                    <a:pt x="2337" y="2152"/>
                    <a:pt x="2155" y="2336"/>
                    <a:pt x="1929" y="2336"/>
                  </a:cubicBezTo>
                  <a:cubicBezTo>
                    <a:pt x="1702" y="2336"/>
                    <a:pt x="1519" y="2152"/>
                    <a:pt x="1519" y="1925"/>
                  </a:cubicBezTo>
                  <a:cubicBezTo>
                    <a:pt x="1519" y="1699"/>
                    <a:pt x="1702" y="1518"/>
                    <a:pt x="1929" y="1518"/>
                  </a:cubicBezTo>
                  <a:close/>
                  <a:moveTo>
                    <a:pt x="1567" y="1"/>
                  </a:moveTo>
                  <a:lnTo>
                    <a:pt x="1567" y="853"/>
                  </a:lnTo>
                  <a:cubicBezTo>
                    <a:pt x="1519" y="870"/>
                    <a:pt x="1469" y="891"/>
                    <a:pt x="1424" y="912"/>
                  </a:cubicBezTo>
                  <a:lnTo>
                    <a:pt x="822" y="311"/>
                  </a:lnTo>
                  <a:lnTo>
                    <a:pt x="311" y="818"/>
                  </a:lnTo>
                  <a:lnTo>
                    <a:pt x="916" y="1424"/>
                  </a:lnTo>
                  <a:cubicBezTo>
                    <a:pt x="892" y="1469"/>
                    <a:pt x="871" y="1518"/>
                    <a:pt x="857" y="1567"/>
                  </a:cubicBezTo>
                  <a:lnTo>
                    <a:pt x="1" y="1567"/>
                  </a:lnTo>
                  <a:lnTo>
                    <a:pt x="1" y="2287"/>
                  </a:lnTo>
                  <a:lnTo>
                    <a:pt x="857" y="2287"/>
                  </a:lnTo>
                  <a:cubicBezTo>
                    <a:pt x="871" y="2336"/>
                    <a:pt x="892" y="2385"/>
                    <a:pt x="916" y="2430"/>
                  </a:cubicBezTo>
                  <a:lnTo>
                    <a:pt x="311" y="3032"/>
                  </a:lnTo>
                  <a:lnTo>
                    <a:pt x="822" y="3543"/>
                  </a:lnTo>
                  <a:lnTo>
                    <a:pt x="1424" y="2938"/>
                  </a:lnTo>
                  <a:cubicBezTo>
                    <a:pt x="1469" y="2963"/>
                    <a:pt x="1519" y="2984"/>
                    <a:pt x="1567" y="2997"/>
                  </a:cubicBezTo>
                  <a:lnTo>
                    <a:pt x="1567" y="3853"/>
                  </a:lnTo>
                  <a:lnTo>
                    <a:pt x="2287" y="3853"/>
                  </a:lnTo>
                  <a:lnTo>
                    <a:pt x="2287" y="2997"/>
                  </a:lnTo>
                  <a:cubicBezTo>
                    <a:pt x="2337" y="2984"/>
                    <a:pt x="2385" y="2963"/>
                    <a:pt x="2430" y="2938"/>
                  </a:cubicBezTo>
                  <a:lnTo>
                    <a:pt x="3036" y="3543"/>
                  </a:lnTo>
                  <a:lnTo>
                    <a:pt x="3544" y="3032"/>
                  </a:lnTo>
                  <a:lnTo>
                    <a:pt x="2942" y="2430"/>
                  </a:lnTo>
                  <a:cubicBezTo>
                    <a:pt x="2963" y="2385"/>
                    <a:pt x="2984" y="2336"/>
                    <a:pt x="3001" y="2287"/>
                  </a:cubicBezTo>
                  <a:lnTo>
                    <a:pt x="3853" y="2287"/>
                  </a:lnTo>
                  <a:lnTo>
                    <a:pt x="3853" y="1567"/>
                  </a:lnTo>
                  <a:lnTo>
                    <a:pt x="3001" y="1567"/>
                  </a:lnTo>
                  <a:cubicBezTo>
                    <a:pt x="2984" y="1518"/>
                    <a:pt x="2963" y="1469"/>
                    <a:pt x="2942" y="1424"/>
                  </a:cubicBezTo>
                  <a:lnTo>
                    <a:pt x="3544" y="818"/>
                  </a:lnTo>
                  <a:lnTo>
                    <a:pt x="3036" y="311"/>
                  </a:lnTo>
                  <a:lnTo>
                    <a:pt x="2430" y="912"/>
                  </a:lnTo>
                  <a:cubicBezTo>
                    <a:pt x="2385" y="891"/>
                    <a:pt x="2337" y="870"/>
                    <a:pt x="2287" y="853"/>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62"/>
          <p:cNvGrpSpPr/>
          <p:nvPr/>
        </p:nvGrpSpPr>
        <p:grpSpPr>
          <a:xfrm>
            <a:off x="1518281" y="3394563"/>
            <a:ext cx="529558" cy="380722"/>
            <a:chOff x="2577300" y="4022875"/>
            <a:chExt cx="614550" cy="441775"/>
          </a:xfrm>
        </p:grpSpPr>
        <p:sp>
          <p:nvSpPr>
            <p:cNvPr id="978" name="Google Shape;978;p62"/>
            <p:cNvSpPr/>
            <p:nvPr/>
          </p:nvSpPr>
          <p:spPr>
            <a:xfrm>
              <a:off x="2577300" y="4022875"/>
              <a:ext cx="480325" cy="441775"/>
            </a:xfrm>
            <a:custGeom>
              <a:avLst/>
              <a:gdLst/>
              <a:ahLst/>
              <a:cxnLst/>
              <a:rect l="l" t="t" r="r" b="b"/>
              <a:pathLst>
                <a:path w="19213" h="17671" extrusionOk="0">
                  <a:moveTo>
                    <a:pt x="5753" y="5346"/>
                  </a:moveTo>
                  <a:cubicBezTo>
                    <a:pt x="6829" y="5346"/>
                    <a:pt x="7706" y="6219"/>
                    <a:pt x="7706" y="7295"/>
                  </a:cubicBezTo>
                  <a:cubicBezTo>
                    <a:pt x="7706" y="8370"/>
                    <a:pt x="6829" y="9244"/>
                    <a:pt x="5753" y="9244"/>
                  </a:cubicBezTo>
                  <a:cubicBezTo>
                    <a:pt x="4678" y="9244"/>
                    <a:pt x="3804" y="8370"/>
                    <a:pt x="3804" y="7295"/>
                  </a:cubicBezTo>
                  <a:cubicBezTo>
                    <a:pt x="3804" y="6219"/>
                    <a:pt x="4678" y="5346"/>
                    <a:pt x="5753" y="5346"/>
                  </a:cubicBezTo>
                  <a:close/>
                  <a:moveTo>
                    <a:pt x="13459" y="5346"/>
                  </a:moveTo>
                  <a:cubicBezTo>
                    <a:pt x="14535" y="5346"/>
                    <a:pt x="15408" y="6219"/>
                    <a:pt x="15408" y="7295"/>
                  </a:cubicBezTo>
                  <a:cubicBezTo>
                    <a:pt x="15408" y="8370"/>
                    <a:pt x="14535" y="9244"/>
                    <a:pt x="13459" y="9244"/>
                  </a:cubicBezTo>
                  <a:cubicBezTo>
                    <a:pt x="12384" y="9244"/>
                    <a:pt x="11510" y="8370"/>
                    <a:pt x="11510" y="7295"/>
                  </a:cubicBezTo>
                  <a:cubicBezTo>
                    <a:pt x="11510" y="6219"/>
                    <a:pt x="12384" y="5346"/>
                    <a:pt x="13459" y="5346"/>
                  </a:cubicBezTo>
                  <a:close/>
                  <a:moveTo>
                    <a:pt x="9245" y="13107"/>
                  </a:moveTo>
                  <a:lnTo>
                    <a:pt x="9245" y="14079"/>
                  </a:lnTo>
                  <a:lnTo>
                    <a:pt x="8559" y="14768"/>
                  </a:lnTo>
                  <a:cubicBezTo>
                    <a:pt x="8475" y="14607"/>
                    <a:pt x="8426" y="14423"/>
                    <a:pt x="8426" y="14228"/>
                  </a:cubicBezTo>
                  <a:cubicBezTo>
                    <a:pt x="8426" y="13706"/>
                    <a:pt x="8771" y="13261"/>
                    <a:pt x="9245" y="13107"/>
                  </a:cubicBezTo>
                  <a:close/>
                  <a:moveTo>
                    <a:pt x="9968" y="13107"/>
                  </a:moveTo>
                  <a:cubicBezTo>
                    <a:pt x="10442" y="13261"/>
                    <a:pt x="10786" y="13706"/>
                    <a:pt x="10786" y="14228"/>
                  </a:cubicBezTo>
                  <a:cubicBezTo>
                    <a:pt x="10786" y="14423"/>
                    <a:pt x="10741" y="14607"/>
                    <a:pt x="10657" y="14768"/>
                  </a:cubicBezTo>
                  <a:lnTo>
                    <a:pt x="9968" y="14079"/>
                  </a:lnTo>
                  <a:lnTo>
                    <a:pt x="9968" y="13107"/>
                  </a:lnTo>
                  <a:close/>
                  <a:moveTo>
                    <a:pt x="6188" y="13821"/>
                  </a:moveTo>
                  <a:cubicBezTo>
                    <a:pt x="6175" y="13953"/>
                    <a:pt x="6164" y="14089"/>
                    <a:pt x="6164" y="14228"/>
                  </a:cubicBezTo>
                  <a:cubicBezTo>
                    <a:pt x="6164" y="14643"/>
                    <a:pt x="6237" y="15039"/>
                    <a:pt x="6373" y="15408"/>
                  </a:cubicBezTo>
                  <a:lnTo>
                    <a:pt x="5346" y="15408"/>
                  </a:lnTo>
                  <a:lnTo>
                    <a:pt x="5346" y="13821"/>
                  </a:lnTo>
                  <a:close/>
                  <a:moveTo>
                    <a:pt x="9606" y="14739"/>
                  </a:moveTo>
                  <a:lnTo>
                    <a:pt x="10146" y="15279"/>
                  </a:lnTo>
                  <a:cubicBezTo>
                    <a:pt x="9986" y="15363"/>
                    <a:pt x="9801" y="15408"/>
                    <a:pt x="9606" y="15408"/>
                  </a:cubicBezTo>
                  <a:cubicBezTo>
                    <a:pt x="9415" y="15408"/>
                    <a:pt x="9230" y="15363"/>
                    <a:pt x="9070" y="15279"/>
                  </a:cubicBezTo>
                  <a:lnTo>
                    <a:pt x="9606" y="14739"/>
                  </a:lnTo>
                  <a:close/>
                  <a:moveTo>
                    <a:pt x="13870" y="13821"/>
                  </a:moveTo>
                  <a:lnTo>
                    <a:pt x="13870" y="15408"/>
                  </a:lnTo>
                  <a:lnTo>
                    <a:pt x="12843" y="15408"/>
                  </a:lnTo>
                  <a:cubicBezTo>
                    <a:pt x="12975" y="15039"/>
                    <a:pt x="13049" y="14643"/>
                    <a:pt x="13049" y="14228"/>
                  </a:cubicBezTo>
                  <a:cubicBezTo>
                    <a:pt x="13049" y="14089"/>
                    <a:pt x="13041" y="13953"/>
                    <a:pt x="13024" y="13821"/>
                  </a:cubicBezTo>
                  <a:close/>
                  <a:moveTo>
                    <a:pt x="9245" y="11534"/>
                  </a:moveTo>
                  <a:lnTo>
                    <a:pt x="9245" y="12363"/>
                  </a:lnTo>
                  <a:cubicBezTo>
                    <a:pt x="8371" y="12530"/>
                    <a:pt x="7706" y="13303"/>
                    <a:pt x="7706" y="14228"/>
                  </a:cubicBezTo>
                  <a:cubicBezTo>
                    <a:pt x="7706" y="14625"/>
                    <a:pt x="7825" y="14990"/>
                    <a:pt x="8033" y="15293"/>
                  </a:cubicBezTo>
                  <a:lnTo>
                    <a:pt x="7444" y="15878"/>
                  </a:lnTo>
                  <a:cubicBezTo>
                    <a:pt x="7097" y="15422"/>
                    <a:pt x="6888" y="14848"/>
                    <a:pt x="6888" y="14228"/>
                  </a:cubicBezTo>
                  <a:cubicBezTo>
                    <a:pt x="6888" y="12850"/>
                    <a:pt x="7915" y="11711"/>
                    <a:pt x="9245" y="11534"/>
                  </a:cubicBezTo>
                  <a:close/>
                  <a:moveTo>
                    <a:pt x="9968" y="11534"/>
                  </a:moveTo>
                  <a:cubicBezTo>
                    <a:pt x="11298" y="11711"/>
                    <a:pt x="12328" y="12850"/>
                    <a:pt x="12328" y="14228"/>
                  </a:cubicBezTo>
                  <a:cubicBezTo>
                    <a:pt x="12328" y="14848"/>
                    <a:pt x="12119" y="15422"/>
                    <a:pt x="11767" y="15878"/>
                  </a:cubicBezTo>
                  <a:lnTo>
                    <a:pt x="11183" y="15293"/>
                  </a:lnTo>
                  <a:cubicBezTo>
                    <a:pt x="11388" y="14990"/>
                    <a:pt x="11510" y="14625"/>
                    <a:pt x="11510" y="14228"/>
                  </a:cubicBezTo>
                  <a:cubicBezTo>
                    <a:pt x="11510" y="13303"/>
                    <a:pt x="10845" y="12530"/>
                    <a:pt x="9968" y="12363"/>
                  </a:cubicBezTo>
                  <a:lnTo>
                    <a:pt x="9968" y="11534"/>
                  </a:lnTo>
                  <a:close/>
                  <a:moveTo>
                    <a:pt x="3804" y="12791"/>
                  </a:moveTo>
                  <a:lnTo>
                    <a:pt x="4622" y="13608"/>
                  </a:lnTo>
                  <a:lnTo>
                    <a:pt x="4622" y="15621"/>
                  </a:lnTo>
                  <a:lnTo>
                    <a:pt x="3804" y="16438"/>
                  </a:lnTo>
                  <a:lnTo>
                    <a:pt x="3804" y="12791"/>
                  </a:lnTo>
                  <a:close/>
                  <a:moveTo>
                    <a:pt x="15408" y="12791"/>
                  </a:moveTo>
                  <a:lnTo>
                    <a:pt x="15408" y="16438"/>
                  </a:lnTo>
                  <a:lnTo>
                    <a:pt x="14591" y="15621"/>
                  </a:lnTo>
                  <a:lnTo>
                    <a:pt x="14591" y="13608"/>
                  </a:lnTo>
                  <a:lnTo>
                    <a:pt x="15408" y="12791"/>
                  </a:lnTo>
                  <a:close/>
                  <a:moveTo>
                    <a:pt x="1542" y="12279"/>
                  </a:moveTo>
                  <a:lnTo>
                    <a:pt x="1542" y="16950"/>
                  </a:lnTo>
                  <a:lnTo>
                    <a:pt x="724" y="16950"/>
                  </a:lnTo>
                  <a:lnTo>
                    <a:pt x="724" y="12279"/>
                  </a:lnTo>
                  <a:close/>
                  <a:moveTo>
                    <a:pt x="3084" y="12279"/>
                  </a:moveTo>
                  <a:lnTo>
                    <a:pt x="3084" y="16950"/>
                  </a:lnTo>
                  <a:lnTo>
                    <a:pt x="2262" y="16950"/>
                  </a:lnTo>
                  <a:lnTo>
                    <a:pt x="2262" y="12279"/>
                  </a:lnTo>
                  <a:close/>
                  <a:moveTo>
                    <a:pt x="10671" y="15804"/>
                  </a:moveTo>
                  <a:lnTo>
                    <a:pt x="11256" y="16389"/>
                  </a:lnTo>
                  <a:cubicBezTo>
                    <a:pt x="10800" y="16741"/>
                    <a:pt x="10226" y="16950"/>
                    <a:pt x="9606" y="16950"/>
                  </a:cubicBezTo>
                  <a:cubicBezTo>
                    <a:pt x="8986" y="16950"/>
                    <a:pt x="8416" y="16741"/>
                    <a:pt x="7957" y="16389"/>
                  </a:cubicBezTo>
                  <a:lnTo>
                    <a:pt x="8541" y="15804"/>
                  </a:lnTo>
                  <a:cubicBezTo>
                    <a:pt x="8848" y="16010"/>
                    <a:pt x="9213" y="16132"/>
                    <a:pt x="9606" y="16132"/>
                  </a:cubicBezTo>
                  <a:cubicBezTo>
                    <a:pt x="10000" y="16132"/>
                    <a:pt x="10368" y="16010"/>
                    <a:pt x="10671" y="15804"/>
                  </a:cubicBezTo>
                  <a:close/>
                  <a:moveTo>
                    <a:pt x="18492" y="12279"/>
                  </a:moveTo>
                  <a:lnTo>
                    <a:pt x="18492" y="16950"/>
                  </a:lnTo>
                  <a:lnTo>
                    <a:pt x="17674" y="16950"/>
                  </a:lnTo>
                  <a:lnTo>
                    <a:pt x="17674" y="15001"/>
                  </a:lnTo>
                  <a:lnTo>
                    <a:pt x="16950" y="15001"/>
                  </a:lnTo>
                  <a:lnTo>
                    <a:pt x="16950" y="16950"/>
                  </a:lnTo>
                  <a:lnTo>
                    <a:pt x="16132" y="16950"/>
                  </a:lnTo>
                  <a:lnTo>
                    <a:pt x="16132" y="12279"/>
                  </a:lnTo>
                  <a:lnTo>
                    <a:pt x="16950" y="12279"/>
                  </a:lnTo>
                  <a:lnTo>
                    <a:pt x="16950" y="14228"/>
                  </a:lnTo>
                  <a:lnTo>
                    <a:pt x="17674" y="14228"/>
                  </a:lnTo>
                  <a:lnTo>
                    <a:pt x="17674" y="12279"/>
                  </a:lnTo>
                  <a:close/>
                  <a:moveTo>
                    <a:pt x="9606" y="0"/>
                  </a:moveTo>
                  <a:cubicBezTo>
                    <a:pt x="8106" y="0"/>
                    <a:pt x="6686" y="574"/>
                    <a:pt x="5607" y="1618"/>
                  </a:cubicBezTo>
                  <a:cubicBezTo>
                    <a:pt x="4563" y="2627"/>
                    <a:pt x="3947" y="3968"/>
                    <a:pt x="3863" y="5409"/>
                  </a:cubicBezTo>
                  <a:cubicBezTo>
                    <a:pt x="3380" y="5893"/>
                    <a:pt x="3084" y="6561"/>
                    <a:pt x="3084" y="7295"/>
                  </a:cubicBezTo>
                  <a:cubicBezTo>
                    <a:pt x="3084" y="8767"/>
                    <a:pt x="4281" y="9968"/>
                    <a:pt x="5753" y="9968"/>
                  </a:cubicBezTo>
                  <a:cubicBezTo>
                    <a:pt x="7229" y="9968"/>
                    <a:pt x="8426" y="8767"/>
                    <a:pt x="8426" y="7295"/>
                  </a:cubicBezTo>
                  <a:cubicBezTo>
                    <a:pt x="8426" y="5822"/>
                    <a:pt x="7229" y="4622"/>
                    <a:pt x="5753" y="4622"/>
                  </a:cubicBezTo>
                  <a:cubicBezTo>
                    <a:pt x="5364" y="4622"/>
                    <a:pt x="4991" y="4709"/>
                    <a:pt x="4654" y="4862"/>
                  </a:cubicBezTo>
                  <a:cubicBezTo>
                    <a:pt x="4838" y="3829"/>
                    <a:pt x="5343" y="2878"/>
                    <a:pt x="6108" y="2137"/>
                  </a:cubicBezTo>
                  <a:cubicBezTo>
                    <a:pt x="7052" y="1225"/>
                    <a:pt x="8294" y="720"/>
                    <a:pt x="9606" y="720"/>
                  </a:cubicBezTo>
                  <a:cubicBezTo>
                    <a:pt x="10936" y="720"/>
                    <a:pt x="12189" y="1236"/>
                    <a:pt x="13135" y="2165"/>
                  </a:cubicBezTo>
                  <a:cubicBezTo>
                    <a:pt x="13887" y="2906"/>
                    <a:pt x="14378" y="3843"/>
                    <a:pt x="14559" y="4862"/>
                  </a:cubicBezTo>
                  <a:cubicBezTo>
                    <a:pt x="14225" y="4709"/>
                    <a:pt x="13852" y="4622"/>
                    <a:pt x="13459" y="4622"/>
                  </a:cubicBezTo>
                  <a:cubicBezTo>
                    <a:pt x="11987" y="4622"/>
                    <a:pt x="10786" y="5822"/>
                    <a:pt x="10786" y="7295"/>
                  </a:cubicBezTo>
                  <a:cubicBezTo>
                    <a:pt x="10786" y="8767"/>
                    <a:pt x="11987" y="9968"/>
                    <a:pt x="13459" y="9968"/>
                  </a:cubicBezTo>
                  <a:cubicBezTo>
                    <a:pt x="13884" y="9968"/>
                    <a:pt x="14284" y="9867"/>
                    <a:pt x="14639" y="9693"/>
                  </a:cubicBezTo>
                  <a:lnTo>
                    <a:pt x="14639" y="10375"/>
                  </a:lnTo>
                  <a:cubicBezTo>
                    <a:pt x="14639" y="11350"/>
                    <a:pt x="14364" y="12286"/>
                    <a:pt x="13842" y="13097"/>
                  </a:cubicBezTo>
                  <a:lnTo>
                    <a:pt x="12857" y="13097"/>
                  </a:lnTo>
                  <a:cubicBezTo>
                    <a:pt x="12387" y="11753"/>
                    <a:pt x="11110" y="10786"/>
                    <a:pt x="9606" y="10786"/>
                  </a:cubicBezTo>
                  <a:cubicBezTo>
                    <a:pt x="8106" y="10786"/>
                    <a:pt x="6826" y="11753"/>
                    <a:pt x="6355" y="13097"/>
                  </a:cubicBezTo>
                  <a:lnTo>
                    <a:pt x="5374" y="13097"/>
                  </a:lnTo>
                  <a:cubicBezTo>
                    <a:pt x="4852" y="12286"/>
                    <a:pt x="4574" y="11350"/>
                    <a:pt x="4574" y="10375"/>
                  </a:cubicBezTo>
                  <a:lnTo>
                    <a:pt x="3853" y="10375"/>
                  </a:lnTo>
                  <a:cubicBezTo>
                    <a:pt x="3853" y="10956"/>
                    <a:pt x="3940" y="11528"/>
                    <a:pt x="4107" y="12071"/>
                  </a:cubicBezTo>
                  <a:lnTo>
                    <a:pt x="3592" y="11555"/>
                  </a:lnTo>
                  <a:lnTo>
                    <a:pt x="0" y="11555"/>
                  </a:lnTo>
                  <a:lnTo>
                    <a:pt x="0" y="17671"/>
                  </a:lnTo>
                  <a:lnTo>
                    <a:pt x="3592" y="17671"/>
                  </a:lnTo>
                  <a:lnTo>
                    <a:pt x="5134" y="16132"/>
                  </a:lnTo>
                  <a:lnTo>
                    <a:pt x="6739" y="16132"/>
                  </a:lnTo>
                  <a:cubicBezTo>
                    <a:pt x="7358" y="17057"/>
                    <a:pt x="8413" y="17671"/>
                    <a:pt x="9606" y="17671"/>
                  </a:cubicBezTo>
                  <a:cubicBezTo>
                    <a:pt x="10803" y="17671"/>
                    <a:pt x="11858" y="17057"/>
                    <a:pt x="12474" y="16132"/>
                  </a:cubicBezTo>
                  <a:lnTo>
                    <a:pt x="14079" y="16132"/>
                  </a:lnTo>
                  <a:lnTo>
                    <a:pt x="15621" y="17671"/>
                  </a:lnTo>
                  <a:lnTo>
                    <a:pt x="19212" y="17671"/>
                  </a:lnTo>
                  <a:lnTo>
                    <a:pt x="19212" y="11555"/>
                  </a:lnTo>
                  <a:lnTo>
                    <a:pt x="15621" y="11555"/>
                  </a:lnTo>
                  <a:lnTo>
                    <a:pt x="15109" y="12071"/>
                  </a:lnTo>
                  <a:cubicBezTo>
                    <a:pt x="15276" y="11528"/>
                    <a:pt x="15363" y="10956"/>
                    <a:pt x="15363" y="10375"/>
                  </a:cubicBezTo>
                  <a:lnTo>
                    <a:pt x="15363" y="9171"/>
                  </a:lnTo>
                  <a:cubicBezTo>
                    <a:pt x="15836" y="8688"/>
                    <a:pt x="16132" y="8026"/>
                    <a:pt x="16132" y="7295"/>
                  </a:cubicBezTo>
                  <a:cubicBezTo>
                    <a:pt x="16132" y="6561"/>
                    <a:pt x="15833" y="5893"/>
                    <a:pt x="15352" y="5409"/>
                  </a:cubicBezTo>
                  <a:cubicBezTo>
                    <a:pt x="15266" y="3985"/>
                    <a:pt x="14667" y="2659"/>
                    <a:pt x="13643" y="1653"/>
                  </a:cubicBezTo>
                  <a:cubicBezTo>
                    <a:pt x="12557" y="588"/>
                    <a:pt x="11127" y="0"/>
                    <a:pt x="9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2"/>
            <p:cNvSpPr/>
            <p:nvPr/>
          </p:nvSpPr>
          <p:spPr>
            <a:xfrm>
              <a:off x="2808400" y="4128225"/>
              <a:ext cx="18100" cy="134825"/>
            </a:xfrm>
            <a:custGeom>
              <a:avLst/>
              <a:gdLst/>
              <a:ahLst/>
              <a:cxnLst/>
              <a:rect l="l" t="t" r="r" b="b"/>
              <a:pathLst>
                <a:path w="724" h="5393" extrusionOk="0">
                  <a:moveTo>
                    <a:pt x="1" y="0"/>
                  </a:moveTo>
                  <a:lnTo>
                    <a:pt x="1" y="5392"/>
                  </a:lnTo>
                  <a:lnTo>
                    <a:pt x="724" y="5392"/>
                  </a:lnTo>
                  <a:lnTo>
                    <a:pt x="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2"/>
            <p:cNvSpPr/>
            <p:nvPr/>
          </p:nvSpPr>
          <p:spPr>
            <a:xfrm>
              <a:off x="3019725" y="4081225"/>
              <a:ext cx="172125" cy="172150"/>
            </a:xfrm>
            <a:custGeom>
              <a:avLst/>
              <a:gdLst/>
              <a:ahLst/>
              <a:cxnLst/>
              <a:rect l="l" t="t" r="r" b="b"/>
              <a:pathLst>
                <a:path w="6885" h="6886" extrusionOk="0">
                  <a:moveTo>
                    <a:pt x="3442" y="3037"/>
                  </a:moveTo>
                  <a:cubicBezTo>
                    <a:pt x="3669" y="3037"/>
                    <a:pt x="3850" y="3217"/>
                    <a:pt x="3850" y="3443"/>
                  </a:cubicBezTo>
                  <a:cubicBezTo>
                    <a:pt x="3850" y="3670"/>
                    <a:pt x="3669" y="3854"/>
                    <a:pt x="3442" y="3854"/>
                  </a:cubicBezTo>
                  <a:cubicBezTo>
                    <a:pt x="3216" y="3854"/>
                    <a:pt x="3032" y="3670"/>
                    <a:pt x="3032" y="3443"/>
                  </a:cubicBezTo>
                  <a:cubicBezTo>
                    <a:pt x="3032" y="3217"/>
                    <a:pt x="3216" y="3037"/>
                    <a:pt x="3442" y="3037"/>
                  </a:cubicBezTo>
                  <a:close/>
                  <a:moveTo>
                    <a:pt x="3442" y="722"/>
                  </a:moveTo>
                  <a:cubicBezTo>
                    <a:pt x="4062" y="722"/>
                    <a:pt x="4633" y="934"/>
                    <a:pt x="5092" y="1282"/>
                  </a:cubicBezTo>
                  <a:lnTo>
                    <a:pt x="3944" y="2431"/>
                  </a:lnTo>
                  <a:cubicBezTo>
                    <a:pt x="3899" y="2410"/>
                    <a:pt x="3853" y="2389"/>
                    <a:pt x="3805" y="2372"/>
                  </a:cubicBezTo>
                  <a:lnTo>
                    <a:pt x="3805" y="1519"/>
                  </a:lnTo>
                  <a:lnTo>
                    <a:pt x="3081" y="1519"/>
                  </a:lnTo>
                  <a:lnTo>
                    <a:pt x="3081" y="2372"/>
                  </a:lnTo>
                  <a:cubicBezTo>
                    <a:pt x="3032" y="2389"/>
                    <a:pt x="2983" y="2410"/>
                    <a:pt x="2938" y="2431"/>
                  </a:cubicBezTo>
                  <a:lnTo>
                    <a:pt x="2336" y="1825"/>
                  </a:lnTo>
                  <a:lnTo>
                    <a:pt x="1824" y="2337"/>
                  </a:lnTo>
                  <a:lnTo>
                    <a:pt x="2430" y="2942"/>
                  </a:lnTo>
                  <a:cubicBezTo>
                    <a:pt x="2406" y="2987"/>
                    <a:pt x="2385" y="3033"/>
                    <a:pt x="2371" y="3082"/>
                  </a:cubicBezTo>
                  <a:lnTo>
                    <a:pt x="1515" y="3082"/>
                  </a:lnTo>
                  <a:lnTo>
                    <a:pt x="1515" y="3806"/>
                  </a:lnTo>
                  <a:lnTo>
                    <a:pt x="2371" y="3806"/>
                  </a:lnTo>
                  <a:cubicBezTo>
                    <a:pt x="2392" y="3872"/>
                    <a:pt x="2423" y="3938"/>
                    <a:pt x="2458" y="4000"/>
                  </a:cubicBezTo>
                  <a:lnTo>
                    <a:pt x="2416" y="3959"/>
                  </a:lnTo>
                  <a:lnTo>
                    <a:pt x="1282" y="5093"/>
                  </a:lnTo>
                  <a:cubicBezTo>
                    <a:pt x="931" y="4637"/>
                    <a:pt x="722" y="4063"/>
                    <a:pt x="722" y="3443"/>
                  </a:cubicBezTo>
                  <a:cubicBezTo>
                    <a:pt x="722" y="1943"/>
                    <a:pt x="1942" y="722"/>
                    <a:pt x="3442" y="722"/>
                  </a:cubicBezTo>
                  <a:close/>
                  <a:moveTo>
                    <a:pt x="5604" y="1794"/>
                  </a:moveTo>
                  <a:cubicBezTo>
                    <a:pt x="5952" y="2253"/>
                    <a:pt x="6161" y="2824"/>
                    <a:pt x="6161" y="3443"/>
                  </a:cubicBezTo>
                  <a:cubicBezTo>
                    <a:pt x="6161" y="4944"/>
                    <a:pt x="4943" y="6166"/>
                    <a:pt x="3442" y="6166"/>
                  </a:cubicBezTo>
                  <a:cubicBezTo>
                    <a:pt x="2824" y="6166"/>
                    <a:pt x="2249" y="5957"/>
                    <a:pt x="1793" y="5605"/>
                  </a:cubicBezTo>
                  <a:lnTo>
                    <a:pt x="2928" y="4470"/>
                  </a:lnTo>
                  <a:lnTo>
                    <a:pt x="2886" y="4428"/>
                  </a:lnTo>
                  <a:lnTo>
                    <a:pt x="2886" y="4428"/>
                  </a:lnTo>
                  <a:cubicBezTo>
                    <a:pt x="2949" y="4463"/>
                    <a:pt x="3011" y="4495"/>
                    <a:pt x="3081" y="4516"/>
                  </a:cubicBezTo>
                  <a:lnTo>
                    <a:pt x="3081" y="5372"/>
                  </a:lnTo>
                  <a:lnTo>
                    <a:pt x="3805" y="5372"/>
                  </a:lnTo>
                  <a:lnTo>
                    <a:pt x="3805" y="4516"/>
                  </a:lnTo>
                  <a:cubicBezTo>
                    <a:pt x="3853" y="4502"/>
                    <a:pt x="3899" y="4481"/>
                    <a:pt x="3944" y="4457"/>
                  </a:cubicBezTo>
                  <a:lnTo>
                    <a:pt x="4549" y="5062"/>
                  </a:lnTo>
                  <a:lnTo>
                    <a:pt x="5058" y="4550"/>
                  </a:lnTo>
                  <a:lnTo>
                    <a:pt x="4456" y="3948"/>
                  </a:lnTo>
                  <a:cubicBezTo>
                    <a:pt x="4477" y="3903"/>
                    <a:pt x="4497" y="3854"/>
                    <a:pt x="4515" y="3806"/>
                  </a:cubicBezTo>
                  <a:lnTo>
                    <a:pt x="5367" y="3806"/>
                  </a:lnTo>
                  <a:lnTo>
                    <a:pt x="5367" y="3082"/>
                  </a:lnTo>
                  <a:lnTo>
                    <a:pt x="4515" y="3082"/>
                  </a:lnTo>
                  <a:cubicBezTo>
                    <a:pt x="4497" y="3033"/>
                    <a:pt x="4477" y="2987"/>
                    <a:pt x="4456" y="2942"/>
                  </a:cubicBezTo>
                  <a:lnTo>
                    <a:pt x="5604" y="1794"/>
                  </a:lnTo>
                  <a:close/>
                  <a:moveTo>
                    <a:pt x="3442" y="1"/>
                  </a:moveTo>
                  <a:cubicBezTo>
                    <a:pt x="1543" y="1"/>
                    <a:pt x="1" y="1546"/>
                    <a:pt x="1" y="3443"/>
                  </a:cubicBezTo>
                  <a:cubicBezTo>
                    <a:pt x="1" y="5344"/>
                    <a:pt x="1543" y="6886"/>
                    <a:pt x="3442" y="6886"/>
                  </a:cubicBezTo>
                  <a:cubicBezTo>
                    <a:pt x="5339" y="6886"/>
                    <a:pt x="6885" y="5344"/>
                    <a:pt x="6885" y="3443"/>
                  </a:cubicBezTo>
                  <a:cubicBezTo>
                    <a:pt x="6885" y="1546"/>
                    <a:pt x="5339"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2"/>
            <p:cNvSpPr/>
            <p:nvPr/>
          </p:nvSpPr>
          <p:spPr>
            <a:xfrm>
              <a:off x="2846325" y="408062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2"/>
            <p:cNvSpPr/>
            <p:nvPr/>
          </p:nvSpPr>
          <p:spPr>
            <a:xfrm>
              <a:off x="2865650" y="4099875"/>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2"/>
          <p:cNvGrpSpPr/>
          <p:nvPr/>
        </p:nvGrpSpPr>
        <p:grpSpPr>
          <a:xfrm>
            <a:off x="721597" y="3398419"/>
            <a:ext cx="530118" cy="373009"/>
            <a:chOff x="1652175" y="4022875"/>
            <a:chExt cx="615200" cy="432825"/>
          </a:xfrm>
        </p:grpSpPr>
        <p:sp>
          <p:nvSpPr>
            <p:cNvPr id="984" name="Google Shape;984;p62"/>
            <p:cNvSpPr/>
            <p:nvPr/>
          </p:nvSpPr>
          <p:spPr>
            <a:xfrm>
              <a:off x="1652175" y="4157725"/>
              <a:ext cx="500175" cy="297975"/>
            </a:xfrm>
            <a:custGeom>
              <a:avLst/>
              <a:gdLst/>
              <a:ahLst/>
              <a:cxnLst/>
              <a:rect l="l" t="t" r="r" b="b"/>
              <a:pathLst>
                <a:path w="20007" h="11919" extrusionOk="0">
                  <a:moveTo>
                    <a:pt x="11918" y="1"/>
                  </a:moveTo>
                  <a:cubicBezTo>
                    <a:pt x="8016" y="1"/>
                    <a:pt x="4821" y="3077"/>
                    <a:pt x="4630" y="6934"/>
                  </a:cubicBezTo>
                  <a:lnTo>
                    <a:pt x="746" y="6934"/>
                  </a:lnTo>
                  <a:cubicBezTo>
                    <a:pt x="335" y="6934"/>
                    <a:pt x="1" y="7268"/>
                    <a:pt x="1" y="7679"/>
                  </a:cubicBezTo>
                  <a:lnTo>
                    <a:pt x="1" y="8452"/>
                  </a:lnTo>
                  <a:cubicBezTo>
                    <a:pt x="1" y="8862"/>
                    <a:pt x="335" y="9196"/>
                    <a:pt x="746" y="9196"/>
                  </a:cubicBezTo>
                  <a:lnTo>
                    <a:pt x="6140" y="9196"/>
                  </a:lnTo>
                  <a:cubicBezTo>
                    <a:pt x="6154" y="9196"/>
                    <a:pt x="6164" y="9207"/>
                    <a:pt x="6164" y="9220"/>
                  </a:cubicBezTo>
                  <a:lnTo>
                    <a:pt x="6164" y="9989"/>
                  </a:lnTo>
                  <a:cubicBezTo>
                    <a:pt x="6164" y="10004"/>
                    <a:pt x="6154" y="10014"/>
                    <a:pt x="6140" y="10014"/>
                  </a:cubicBezTo>
                  <a:lnTo>
                    <a:pt x="3056" y="10014"/>
                  </a:lnTo>
                  <a:cubicBezTo>
                    <a:pt x="2646" y="10014"/>
                    <a:pt x="2312" y="10348"/>
                    <a:pt x="2312" y="10762"/>
                  </a:cubicBezTo>
                  <a:lnTo>
                    <a:pt x="2312" y="11918"/>
                  </a:lnTo>
                  <a:lnTo>
                    <a:pt x="3032" y="11918"/>
                  </a:lnTo>
                  <a:lnTo>
                    <a:pt x="3032" y="10762"/>
                  </a:lnTo>
                  <a:cubicBezTo>
                    <a:pt x="3032" y="10749"/>
                    <a:pt x="3043" y="10738"/>
                    <a:pt x="3056" y="10738"/>
                  </a:cubicBezTo>
                  <a:lnTo>
                    <a:pt x="6140" y="10738"/>
                  </a:lnTo>
                  <a:cubicBezTo>
                    <a:pt x="6551" y="10738"/>
                    <a:pt x="6885" y="10404"/>
                    <a:pt x="6885" y="9989"/>
                  </a:cubicBezTo>
                  <a:lnTo>
                    <a:pt x="6885" y="9220"/>
                  </a:lnTo>
                  <a:cubicBezTo>
                    <a:pt x="6885" y="8810"/>
                    <a:pt x="6551" y="8476"/>
                    <a:pt x="6140" y="8476"/>
                  </a:cubicBezTo>
                  <a:lnTo>
                    <a:pt x="746" y="8476"/>
                  </a:lnTo>
                  <a:cubicBezTo>
                    <a:pt x="732" y="8476"/>
                    <a:pt x="721" y="8462"/>
                    <a:pt x="721" y="8452"/>
                  </a:cubicBezTo>
                  <a:lnTo>
                    <a:pt x="721" y="7679"/>
                  </a:lnTo>
                  <a:cubicBezTo>
                    <a:pt x="721" y="7665"/>
                    <a:pt x="732" y="7654"/>
                    <a:pt x="746" y="7654"/>
                  </a:cubicBezTo>
                  <a:lnTo>
                    <a:pt x="20006" y="7654"/>
                  </a:lnTo>
                  <a:lnTo>
                    <a:pt x="20006" y="6934"/>
                  </a:lnTo>
                  <a:lnTo>
                    <a:pt x="17636" y="6934"/>
                  </a:lnTo>
                  <a:cubicBezTo>
                    <a:pt x="17469" y="6057"/>
                    <a:pt x="16696" y="5392"/>
                    <a:pt x="15771" y="5392"/>
                  </a:cubicBezTo>
                  <a:lnTo>
                    <a:pt x="14591" y="5392"/>
                  </a:lnTo>
                  <a:lnTo>
                    <a:pt x="14591" y="4598"/>
                  </a:lnTo>
                  <a:lnTo>
                    <a:pt x="13867" y="4598"/>
                  </a:lnTo>
                  <a:lnTo>
                    <a:pt x="13867" y="6116"/>
                  </a:lnTo>
                  <a:lnTo>
                    <a:pt x="15771" y="6116"/>
                  </a:lnTo>
                  <a:cubicBezTo>
                    <a:pt x="16293" y="6116"/>
                    <a:pt x="16738" y="6457"/>
                    <a:pt x="16892" y="6934"/>
                  </a:cubicBezTo>
                  <a:lnTo>
                    <a:pt x="11490" y="6934"/>
                  </a:lnTo>
                  <a:cubicBezTo>
                    <a:pt x="11308" y="5204"/>
                    <a:pt x="9843" y="3850"/>
                    <a:pt x="8065" y="3850"/>
                  </a:cubicBezTo>
                  <a:lnTo>
                    <a:pt x="8065" y="4574"/>
                  </a:lnTo>
                  <a:cubicBezTo>
                    <a:pt x="9443" y="4574"/>
                    <a:pt x="10585" y="5604"/>
                    <a:pt x="10762" y="6934"/>
                  </a:cubicBezTo>
                  <a:lnTo>
                    <a:pt x="5353" y="6934"/>
                  </a:lnTo>
                  <a:cubicBezTo>
                    <a:pt x="5541" y="3477"/>
                    <a:pt x="8413" y="721"/>
                    <a:pt x="11918" y="721"/>
                  </a:cubicBezTo>
                  <a:cubicBezTo>
                    <a:pt x="13331" y="721"/>
                    <a:pt x="14678" y="1163"/>
                    <a:pt x="15812" y="1999"/>
                  </a:cubicBezTo>
                  <a:lnTo>
                    <a:pt x="16241" y="1417"/>
                  </a:lnTo>
                  <a:cubicBezTo>
                    <a:pt x="14980" y="488"/>
                    <a:pt x="13488" y="1"/>
                    <a:pt x="11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2"/>
            <p:cNvSpPr/>
            <p:nvPr/>
          </p:nvSpPr>
          <p:spPr>
            <a:xfrm>
              <a:off x="2055825" y="4196250"/>
              <a:ext cx="192225" cy="152825"/>
            </a:xfrm>
            <a:custGeom>
              <a:avLst/>
              <a:gdLst/>
              <a:ahLst/>
              <a:cxnLst/>
              <a:rect l="l" t="t" r="r" b="b"/>
              <a:pathLst>
                <a:path w="7689" h="6113" extrusionOk="0">
                  <a:moveTo>
                    <a:pt x="1941" y="0"/>
                  </a:moveTo>
                  <a:cubicBezTo>
                    <a:pt x="1894" y="0"/>
                    <a:pt x="1847" y="2"/>
                    <a:pt x="1800" y="5"/>
                  </a:cubicBezTo>
                  <a:cubicBezTo>
                    <a:pt x="860" y="68"/>
                    <a:pt x="102" y="826"/>
                    <a:pt x="39" y="1766"/>
                  </a:cubicBezTo>
                  <a:cubicBezTo>
                    <a:pt x="0" y="2302"/>
                    <a:pt x="182" y="2810"/>
                    <a:pt x="543" y="3200"/>
                  </a:cubicBezTo>
                  <a:cubicBezTo>
                    <a:pt x="902" y="3583"/>
                    <a:pt x="1410" y="3802"/>
                    <a:pt x="1936" y="3802"/>
                  </a:cubicBezTo>
                  <a:lnTo>
                    <a:pt x="1936" y="3082"/>
                  </a:lnTo>
                  <a:cubicBezTo>
                    <a:pt x="1605" y="3082"/>
                    <a:pt x="1299" y="2946"/>
                    <a:pt x="1072" y="2706"/>
                  </a:cubicBezTo>
                  <a:cubicBezTo>
                    <a:pt x="847" y="2466"/>
                    <a:pt x="735" y="2149"/>
                    <a:pt x="759" y="1815"/>
                  </a:cubicBezTo>
                  <a:cubicBezTo>
                    <a:pt x="797" y="1234"/>
                    <a:pt x="1268" y="764"/>
                    <a:pt x="1852" y="725"/>
                  </a:cubicBezTo>
                  <a:cubicBezTo>
                    <a:pt x="1882" y="723"/>
                    <a:pt x="1912" y="722"/>
                    <a:pt x="1941" y="722"/>
                  </a:cubicBezTo>
                  <a:cubicBezTo>
                    <a:pt x="2239" y="722"/>
                    <a:pt x="2521" y="833"/>
                    <a:pt x="2739" y="1038"/>
                  </a:cubicBezTo>
                  <a:cubicBezTo>
                    <a:pt x="2983" y="1265"/>
                    <a:pt x="3115" y="1571"/>
                    <a:pt x="3115" y="1902"/>
                  </a:cubicBezTo>
                  <a:lnTo>
                    <a:pt x="3115" y="2103"/>
                  </a:lnTo>
                  <a:lnTo>
                    <a:pt x="6969" y="4418"/>
                  </a:lnTo>
                  <a:lnTo>
                    <a:pt x="6969" y="5393"/>
                  </a:lnTo>
                  <a:lnTo>
                    <a:pt x="4633" y="5393"/>
                  </a:lnTo>
                  <a:lnTo>
                    <a:pt x="4633" y="6113"/>
                  </a:lnTo>
                  <a:lnTo>
                    <a:pt x="7689" y="6113"/>
                  </a:lnTo>
                  <a:lnTo>
                    <a:pt x="7689" y="4008"/>
                  </a:lnTo>
                  <a:lnTo>
                    <a:pt x="3825" y="1690"/>
                  </a:lnTo>
                  <a:cubicBezTo>
                    <a:pt x="3774" y="1241"/>
                    <a:pt x="3565" y="820"/>
                    <a:pt x="3234" y="510"/>
                  </a:cubicBezTo>
                  <a:cubicBezTo>
                    <a:pt x="2878" y="180"/>
                    <a:pt x="2425" y="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2"/>
            <p:cNvSpPr/>
            <p:nvPr/>
          </p:nvSpPr>
          <p:spPr>
            <a:xfrm>
              <a:off x="1979000" y="4215525"/>
              <a:ext cx="19250" cy="18025"/>
            </a:xfrm>
            <a:custGeom>
              <a:avLst/>
              <a:gdLst/>
              <a:ahLst/>
              <a:cxnLst/>
              <a:rect l="l" t="t" r="r" b="b"/>
              <a:pathLst>
                <a:path w="770" h="721" extrusionOk="0">
                  <a:moveTo>
                    <a:pt x="0" y="0"/>
                  </a:moveTo>
                  <a:lnTo>
                    <a:pt x="0"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2"/>
            <p:cNvSpPr/>
            <p:nvPr/>
          </p:nvSpPr>
          <p:spPr>
            <a:xfrm>
              <a:off x="1901975" y="4215525"/>
              <a:ext cx="19275" cy="18025"/>
            </a:xfrm>
            <a:custGeom>
              <a:avLst/>
              <a:gdLst/>
              <a:ahLst/>
              <a:cxnLst/>
              <a:rect l="l" t="t" r="r" b="b"/>
              <a:pathLst>
                <a:path w="771"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2"/>
            <p:cNvSpPr/>
            <p:nvPr/>
          </p:nvSpPr>
          <p:spPr>
            <a:xfrm>
              <a:off x="1940450" y="4215525"/>
              <a:ext cx="19350" cy="18025"/>
            </a:xfrm>
            <a:custGeom>
              <a:avLst/>
              <a:gdLst/>
              <a:ahLst/>
              <a:cxnLst/>
              <a:rect l="l" t="t" r="r" b="b"/>
              <a:pathLst>
                <a:path w="774" h="721" extrusionOk="0">
                  <a:moveTo>
                    <a:pt x="0" y="0"/>
                  </a:moveTo>
                  <a:lnTo>
                    <a:pt x="0"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2"/>
            <p:cNvSpPr/>
            <p:nvPr/>
          </p:nvSpPr>
          <p:spPr>
            <a:xfrm>
              <a:off x="2133100" y="4060800"/>
              <a:ext cx="96350" cy="96350"/>
            </a:xfrm>
            <a:custGeom>
              <a:avLst/>
              <a:gdLst/>
              <a:ahLst/>
              <a:cxnLst/>
              <a:rect l="l" t="t" r="r" b="b"/>
              <a:pathLst>
                <a:path w="3854" h="3854" extrusionOk="0">
                  <a:moveTo>
                    <a:pt x="1925" y="1518"/>
                  </a:moveTo>
                  <a:cubicBezTo>
                    <a:pt x="2151" y="1518"/>
                    <a:pt x="2336" y="1699"/>
                    <a:pt x="2336" y="1925"/>
                  </a:cubicBezTo>
                  <a:cubicBezTo>
                    <a:pt x="2336" y="2151"/>
                    <a:pt x="2151" y="2336"/>
                    <a:pt x="1925" y="2336"/>
                  </a:cubicBezTo>
                  <a:cubicBezTo>
                    <a:pt x="1698" y="2336"/>
                    <a:pt x="1518" y="2151"/>
                    <a:pt x="1518" y="1925"/>
                  </a:cubicBezTo>
                  <a:cubicBezTo>
                    <a:pt x="1518" y="1699"/>
                    <a:pt x="1698" y="1518"/>
                    <a:pt x="1925" y="1518"/>
                  </a:cubicBezTo>
                  <a:close/>
                  <a:moveTo>
                    <a:pt x="1566" y="0"/>
                  </a:moveTo>
                  <a:lnTo>
                    <a:pt x="1566" y="853"/>
                  </a:lnTo>
                  <a:cubicBezTo>
                    <a:pt x="1518" y="871"/>
                    <a:pt x="1469" y="888"/>
                    <a:pt x="1424" y="912"/>
                  </a:cubicBezTo>
                  <a:lnTo>
                    <a:pt x="818" y="307"/>
                  </a:lnTo>
                  <a:lnTo>
                    <a:pt x="310" y="818"/>
                  </a:lnTo>
                  <a:lnTo>
                    <a:pt x="912" y="1424"/>
                  </a:lnTo>
                  <a:cubicBezTo>
                    <a:pt x="891" y="1470"/>
                    <a:pt x="871" y="1515"/>
                    <a:pt x="853" y="1563"/>
                  </a:cubicBezTo>
                  <a:lnTo>
                    <a:pt x="0" y="1563"/>
                  </a:lnTo>
                  <a:lnTo>
                    <a:pt x="0" y="2287"/>
                  </a:lnTo>
                  <a:lnTo>
                    <a:pt x="853" y="2287"/>
                  </a:lnTo>
                  <a:cubicBezTo>
                    <a:pt x="871" y="2336"/>
                    <a:pt x="891" y="2384"/>
                    <a:pt x="912" y="2430"/>
                  </a:cubicBezTo>
                  <a:lnTo>
                    <a:pt x="310" y="3032"/>
                  </a:lnTo>
                  <a:lnTo>
                    <a:pt x="818" y="3544"/>
                  </a:lnTo>
                  <a:lnTo>
                    <a:pt x="1424" y="2938"/>
                  </a:lnTo>
                  <a:cubicBezTo>
                    <a:pt x="1469" y="2962"/>
                    <a:pt x="1518" y="2983"/>
                    <a:pt x="1566" y="2997"/>
                  </a:cubicBezTo>
                  <a:lnTo>
                    <a:pt x="1566" y="3854"/>
                  </a:lnTo>
                  <a:lnTo>
                    <a:pt x="2287" y="3854"/>
                  </a:lnTo>
                  <a:lnTo>
                    <a:pt x="2287" y="2997"/>
                  </a:lnTo>
                  <a:cubicBezTo>
                    <a:pt x="2336" y="2983"/>
                    <a:pt x="2384" y="2962"/>
                    <a:pt x="2429" y="2938"/>
                  </a:cubicBezTo>
                  <a:lnTo>
                    <a:pt x="3032" y="3544"/>
                  </a:lnTo>
                  <a:lnTo>
                    <a:pt x="3544" y="3032"/>
                  </a:lnTo>
                  <a:lnTo>
                    <a:pt x="2938" y="2430"/>
                  </a:lnTo>
                  <a:cubicBezTo>
                    <a:pt x="2962" y="2384"/>
                    <a:pt x="2983" y="2336"/>
                    <a:pt x="2997" y="2287"/>
                  </a:cubicBezTo>
                  <a:lnTo>
                    <a:pt x="3853" y="2287"/>
                  </a:lnTo>
                  <a:lnTo>
                    <a:pt x="3853" y="1563"/>
                  </a:lnTo>
                  <a:lnTo>
                    <a:pt x="2997" y="1563"/>
                  </a:lnTo>
                  <a:cubicBezTo>
                    <a:pt x="2983" y="1515"/>
                    <a:pt x="2962" y="1470"/>
                    <a:pt x="2938" y="1424"/>
                  </a:cubicBezTo>
                  <a:lnTo>
                    <a:pt x="3544" y="818"/>
                  </a:lnTo>
                  <a:lnTo>
                    <a:pt x="3032" y="307"/>
                  </a:lnTo>
                  <a:lnTo>
                    <a:pt x="2429" y="912"/>
                  </a:lnTo>
                  <a:cubicBezTo>
                    <a:pt x="2384" y="888"/>
                    <a:pt x="2336" y="871"/>
                    <a:pt x="2287" y="853"/>
                  </a:cubicBezTo>
                  <a:lnTo>
                    <a:pt x="2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2"/>
            <p:cNvSpPr/>
            <p:nvPr/>
          </p:nvSpPr>
          <p:spPr>
            <a:xfrm>
              <a:off x="2095150" y="4022875"/>
              <a:ext cx="172225" cy="172125"/>
            </a:xfrm>
            <a:custGeom>
              <a:avLst/>
              <a:gdLst/>
              <a:ahLst/>
              <a:cxnLst/>
              <a:rect l="l" t="t" r="r" b="b"/>
              <a:pathLst>
                <a:path w="6889" h="6885" extrusionOk="0">
                  <a:moveTo>
                    <a:pt x="3443" y="720"/>
                  </a:moveTo>
                  <a:cubicBezTo>
                    <a:pt x="4943" y="720"/>
                    <a:pt x="6165" y="1942"/>
                    <a:pt x="6165" y="3442"/>
                  </a:cubicBezTo>
                  <a:cubicBezTo>
                    <a:pt x="6165" y="4942"/>
                    <a:pt x="4943" y="6164"/>
                    <a:pt x="3443" y="6164"/>
                  </a:cubicBezTo>
                  <a:cubicBezTo>
                    <a:pt x="1942" y="6164"/>
                    <a:pt x="725" y="4942"/>
                    <a:pt x="725" y="3442"/>
                  </a:cubicBezTo>
                  <a:cubicBezTo>
                    <a:pt x="725" y="1942"/>
                    <a:pt x="1942" y="720"/>
                    <a:pt x="3443" y="720"/>
                  </a:cubicBezTo>
                  <a:close/>
                  <a:moveTo>
                    <a:pt x="3443" y="0"/>
                  </a:moveTo>
                  <a:cubicBezTo>
                    <a:pt x="1546" y="0"/>
                    <a:pt x="0" y="1546"/>
                    <a:pt x="0" y="3442"/>
                  </a:cubicBezTo>
                  <a:cubicBezTo>
                    <a:pt x="0" y="5342"/>
                    <a:pt x="1546" y="6884"/>
                    <a:pt x="3443" y="6884"/>
                  </a:cubicBezTo>
                  <a:cubicBezTo>
                    <a:pt x="5343" y="6884"/>
                    <a:pt x="6888" y="5342"/>
                    <a:pt x="6888" y="3442"/>
                  </a:cubicBezTo>
                  <a:cubicBezTo>
                    <a:pt x="6888" y="1546"/>
                    <a:pt x="5343"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62"/>
          <p:cNvGrpSpPr/>
          <p:nvPr/>
        </p:nvGrpSpPr>
        <p:grpSpPr>
          <a:xfrm>
            <a:off x="7891705" y="2588847"/>
            <a:ext cx="530032" cy="347564"/>
            <a:chOff x="5350350" y="3117600"/>
            <a:chExt cx="615100" cy="403300"/>
          </a:xfrm>
        </p:grpSpPr>
        <p:sp>
          <p:nvSpPr>
            <p:cNvPr id="992" name="Google Shape;992;p62"/>
            <p:cNvSpPr/>
            <p:nvPr/>
          </p:nvSpPr>
          <p:spPr>
            <a:xfrm>
              <a:off x="5350350" y="3117600"/>
              <a:ext cx="249150" cy="403300"/>
            </a:xfrm>
            <a:custGeom>
              <a:avLst/>
              <a:gdLst/>
              <a:ahLst/>
              <a:cxnLst/>
              <a:rect l="l" t="t" r="r" b="b"/>
              <a:pathLst>
                <a:path w="9966" h="16132" extrusionOk="0">
                  <a:moveTo>
                    <a:pt x="9244" y="720"/>
                  </a:moveTo>
                  <a:lnTo>
                    <a:pt x="9244" y="3080"/>
                  </a:lnTo>
                  <a:lnTo>
                    <a:pt x="721" y="3080"/>
                  </a:lnTo>
                  <a:lnTo>
                    <a:pt x="721" y="720"/>
                  </a:lnTo>
                  <a:lnTo>
                    <a:pt x="1538" y="720"/>
                  </a:lnTo>
                  <a:lnTo>
                    <a:pt x="1538" y="1901"/>
                  </a:lnTo>
                  <a:lnTo>
                    <a:pt x="2263" y="1901"/>
                  </a:lnTo>
                  <a:lnTo>
                    <a:pt x="2263" y="720"/>
                  </a:lnTo>
                  <a:lnTo>
                    <a:pt x="3080" y="720"/>
                  </a:lnTo>
                  <a:lnTo>
                    <a:pt x="3080" y="1901"/>
                  </a:lnTo>
                  <a:lnTo>
                    <a:pt x="3805" y="1901"/>
                  </a:lnTo>
                  <a:lnTo>
                    <a:pt x="3805" y="720"/>
                  </a:lnTo>
                  <a:lnTo>
                    <a:pt x="4622" y="720"/>
                  </a:lnTo>
                  <a:lnTo>
                    <a:pt x="4622" y="1901"/>
                  </a:lnTo>
                  <a:lnTo>
                    <a:pt x="5342" y="1901"/>
                  </a:lnTo>
                  <a:lnTo>
                    <a:pt x="5342" y="720"/>
                  </a:lnTo>
                  <a:lnTo>
                    <a:pt x="6161" y="720"/>
                  </a:lnTo>
                  <a:lnTo>
                    <a:pt x="6161" y="1901"/>
                  </a:lnTo>
                  <a:lnTo>
                    <a:pt x="6884" y="1901"/>
                  </a:lnTo>
                  <a:lnTo>
                    <a:pt x="6884" y="720"/>
                  </a:lnTo>
                  <a:lnTo>
                    <a:pt x="7702" y="720"/>
                  </a:lnTo>
                  <a:lnTo>
                    <a:pt x="7702" y="1901"/>
                  </a:lnTo>
                  <a:lnTo>
                    <a:pt x="8426" y="1901"/>
                  </a:lnTo>
                  <a:lnTo>
                    <a:pt x="8426" y="720"/>
                  </a:lnTo>
                  <a:close/>
                  <a:moveTo>
                    <a:pt x="7702" y="3804"/>
                  </a:moveTo>
                  <a:lnTo>
                    <a:pt x="7702" y="4622"/>
                  </a:lnTo>
                  <a:lnTo>
                    <a:pt x="2263" y="4622"/>
                  </a:lnTo>
                  <a:lnTo>
                    <a:pt x="2263" y="3804"/>
                  </a:lnTo>
                  <a:close/>
                  <a:moveTo>
                    <a:pt x="9244" y="5346"/>
                  </a:moveTo>
                  <a:lnTo>
                    <a:pt x="9244" y="6933"/>
                  </a:lnTo>
                  <a:lnTo>
                    <a:pt x="721" y="6933"/>
                  </a:lnTo>
                  <a:lnTo>
                    <a:pt x="721" y="5346"/>
                  </a:lnTo>
                  <a:close/>
                  <a:moveTo>
                    <a:pt x="9244" y="13821"/>
                  </a:moveTo>
                  <a:lnTo>
                    <a:pt x="9244" y="15408"/>
                  </a:lnTo>
                  <a:lnTo>
                    <a:pt x="721" y="15408"/>
                  </a:lnTo>
                  <a:lnTo>
                    <a:pt x="721" y="13821"/>
                  </a:lnTo>
                  <a:close/>
                  <a:moveTo>
                    <a:pt x="1" y="0"/>
                  </a:moveTo>
                  <a:lnTo>
                    <a:pt x="1" y="3804"/>
                  </a:lnTo>
                  <a:lnTo>
                    <a:pt x="1538" y="3804"/>
                  </a:lnTo>
                  <a:lnTo>
                    <a:pt x="1538" y="4622"/>
                  </a:lnTo>
                  <a:lnTo>
                    <a:pt x="1" y="4622"/>
                  </a:lnTo>
                  <a:lnTo>
                    <a:pt x="1" y="16132"/>
                  </a:lnTo>
                  <a:lnTo>
                    <a:pt x="9965" y="16132"/>
                  </a:lnTo>
                  <a:lnTo>
                    <a:pt x="9965" y="10762"/>
                  </a:lnTo>
                  <a:lnTo>
                    <a:pt x="9244" y="10762"/>
                  </a:lnTo>
                  <a:lnTo>
                    <a:pt x="9244" y="13097"/>
                  </a:lnTo>
                  <a:lnTo>
                    <a:pt x="721" y="13097"/>
                  </a:lnTo>
                  <a:lnTo>
                    <a:pt x="721" y="7657"/>
                  </a:lnTo>
                  <a:lnTo>
                    <a:pt x="9244" y="7657"/>
                  </a:lnTo>
                  <a:lnTo>
                    <a:pt x="9244" y="9992"/>
                  </a:lnTo>
                  <a:lnTo>
                    <a:pt x="9965" y="9992"/>
                  </a:lnTo>
                  <a:lnTo>
                    <a:pt x="9965" y="4622"/>
                  </a:lnTo>
                  <a:lnTo>
                    <a:pt x="8426" y="4622"/>
                  </a:lnTo>
                  <a:lnTo>
                    <a:pt x="8426" y="3804"/>
                  </a:lnTo>
                  <a:lnTo>
                    <a:pt x="9965" y="3804"/>
                  </a:lnTo>
                  <a:lnTo>
                    <a:pt x="9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2"/>
            <p:cNvSpPr/>
            <p:nvPr/>
          </p:nvSpPr>
          <p:spPr>
            <a:xfrm>
              <a:off x="5629550" y="3464250"/>
              <a:ext cx="133675" cy="56650"/>
            </a:xfrm>
            <a:custGeom>
              <a:avLst/>
              <a:gdLst/>
              <a:ahLst/>
              <a:cxnLst/>
              <a:rect l="l" t="t" r="r" b="b"/>
              <a:pathLst>
                <a:path w="5347" h="2266" extrusionOk="0">
                  <a:moveTo>
                    <a:pt x="2312" y="724"/>
                  </a:moveTo>
                  <a:lnTo>
                    <a:pt x="2312" y="1542"/>
                  </a:lnTo>
                  <a:lnTo>
                    <a:pt x="1133" y="1542"/>
                  </a:lnTo>
                  <a:cubicBezTo>
                    <a:pt x="910" y="1542"/>
                    <a:pt x="725" y="1358"/>
                    <a:pt x="725" y="1135"/>
                  </a:cubicBezTo>
                  <a:cubicBezTo>
                    <a:pt x="725" y="909"/>
                    <a:pt x="910" y="724"/>
                    <a:pt x="1133" y="724"/>
                  </a:cubicBezTo>
                  <a:close/>
                  <a:moveTo>
                    <a:pt x="1133" y="1"/>
                  </a:moveTo>
                  <a:cubicBezTo>
                    <a:pt x="509" y="1"/>
                    <a:pt x="1" y="508"/>
                    <a:pt x="1" y="1135"/>
                  </a:cubicBezTo>
                  <a:cubicBezTo>
                    <a:pt x="1" y="1758"/>
                    <a:pt x="509" y="2266"/>
                    <a:pt x="1133" y="2266"/>
                  </a:cubicBezTo>
                  <a:lnTo>
                    <a:pt x="3036" y="2266"/>
                  </a:lnTo>
                  <a:lnTo>
                    <a:pt x="3036" y="724"/>
                  </a:lnTo>
                  <a:lnTo>
                    <a:pt x="4216" y="724"/>
                  </a:lnTo>
                  <a:cubicBezTo>
                    <a:pt x="4442" y="724"/>
                    <a:pt x="4627" y="909"/>
                    <a:pt x="4627" y="1135"/>
                  </a:cubicBezTo>
                  <a:cubicBezTo>
                    <a:pt x="4627" y="1358"/>
                    <a:pt x="4442" y="1542"/>
                    <a:pt x="4216" y="1542"/>
                  </a:cubicBezTo>
                  <a:lnTo>
                    <a:pt x="3830" y="1542"/>
                  </a:lnTo>
                  <a:lnTo>
                    <a:pt x="3830" y="2266"/>
                  </a:lnTo>
                  <a:lnTo>
                    <a:pt x="4216" y="2266"/>
                  </a:lnTo>
                  <a:cubicBezTo>
                    <a:pt x="4839" y="2266"/>
                    <a:pt x="5347" y="1758"/>
                    <a:pt x="5347" y="1135"/>
                  </a:cubicBezTo>
                  <a:cubicBezTo>
                    <a:pt x="5347" y="508"/>
                    <a:pt x="4839" y="1"/>
                    <a:pt x="4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2"/>
            <p:cNvSpPr/>
            <p:nvPr/>
          </p:nvSpPr>
          <p:spPr>
            <a:xfrm>
              <a:off x="5697000" y="3387225"/>
              <a:ext cx="133675" cy="56575"/>
            </a:xfrm>
            <a:custGeom>
              <a:avLst/>
              <a:gdLst/>
              <a:ahLst/>
              <a:cxnLst/>
              <a:rect l="l" t="t" r="r" b="b"/>
              <a:pathLst>
                <a:path w="5347" h="2263" extrusionOk="0">
                  <a:moveTo>
                    <a:pt x="2311" y="722"/>
                  </a:moveTo>
                  <a:lnTo>
                    <a:pt x="2311" y="1543"/>
                  </a:lnTo>
                  <a:lnTo>
                    <a:pt x="1132" y="1543"/>
                  </a:lnTo>
                  <a:cubicBezTo>
                    <a:pt x="905" y="1543"/>
                    <a:pt x="724" y="1358"/>
                    <a:pt x="724" y="1132"/>
                  </a:cubicBezTo>
                  <a:cubicBezTo>
                    <a:pt x="724" y="906"/>
                    <a:pt x="905" y="722"/>
                    <a:pt x="1132" y="722"/>
                  </a:cubicBezTo>
                  <a:close/>
                  <a:moveTo>
                    <a:pt x="4215" y="722"/>
                  </a:moveTo>
                  <a:cubicBezTo>
                    <a:pt x="4441" y="722"/>
                    <a:pt x="4623" y="906"/>
                    <a:pt x="4623" y="1132"/>
                  </a:cubicBezTo>
                  <a:cubicBezTo>
                    <a:pt x="4623" y="1358"/>
                    <a:pt x="4441" y="1543"/>
                    <a:pt x="4215" y="1543"/>
                  </a:cubicBezTo>
                  <a:lnTo>
                    <a:pt x="3036" y="1543"/>
                  </a:lnTo>
                  <a:lnTo>
                    <a:pt x="3036" y="722"/>
                  </a:lnTo>
                  <a:close/>
                  <a:moveTo>
                    <a:pt x="1132" y="1"/>
                  </a:moveTo>
                  <a:cubicBezTo>
                    <a:pt x="509" y="1"/>
                    <a:pt x="1" y="509"/>
                    <a:pt x="1" y="1132"/>
                  </a:cubicBezTo>
                  <a:cubicBezTo>
                    <a:pt x="1" y="1755"/>
                    <a:pt x="509" y="2263"/>
                    <a:pt x="1132" y="2263"/>
                  </a:cubicBezTo>
                  <a:lnTo>
                    <a:pt x="4215" y="2263"/>
                  </a:lnTo>
                  <a:cubicBezTo>
                    <a:pt x="4838" y="2263"/>
                    <a:pt x="5347" y="1755"/>
                    <a:pt x="5347" y="1132"/>
                  </a:cubicBezTo>
                  <a:cubicBezTo>
                    <a:pt x="5347" y="509"/>
                    <a:pt x="4838"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2"/>
            <p:cNvSpPr/>
            <p:nvPr/>
          </p:nvSpPr>
          <p:spPr>
            <a:xfrm>
              <a:off x="5851100" y="3406475"/>
              <a:ext cx="95100" cy="95125"/>
            </a:xfrm>
            <a:custGeom>
              <a:avLst/>
              <a:gdLst/>
              <a:ahLst/>
              <a:cxnLst/>
              <a:rect l="l" t="t" r="r" b="b"/>
              <a:pathLst>
                <a:path w="3804" h="3805" extrusionOk="0">
                  <a:moveTo>
                    <a:pt x="1903" y="724"/>
                  </a:moveTo>
                  <a:cubicBezTo>
                    <a:pt x="2426" y="724"/>
                    <a:pt x="2871" y="1069"/>
                    <a:pt x="3024" y="1542"/>
                  </a:cubicBezTo>
                  <a:lnTo>
                    <a:pt x="780" y="1542"/>
                  </a:lnTo>
                  <a:cubicBezTo>
                    <a:pt x="933" y="1069"/>
                    <a:pt x="1379" y="724"/>
                    <a:pt x="1903" y="724"/>
                  </a:cubicBezTo>
                  <a:close/>
                  <a:moveTo>
                    <a:pt x="3024" y="2266"/>
                  </a:moveTo>
                  <a:cubicBezTo>
                    <a:pt x="2871" y="2739"/>
                    <a:pt x="2426" y="3084"/>
                    <a:pt x="1903" y="3084"/>
                  </a:cubicBezTo>
                  <a:cubicBezTo>
                    <a:pt x="1379" y="3084"/>
                    <a:pt x="933" y="2739"/>
                    <a:pt x="780" y="2266"/>
                  </a:cubicBezTo>
                  <a:close/>
                  <a:moveTo>
                    <a:pt x="1903" y="0"/>
                  </a:moveTo>
                  <a:cubicBezTo>
                    <a:pt x="853" y="0"/>
                    <a:pt x="1" y="853"/>
                    <a:pt x="1" y="1904"/>
                  </a:cubicBezTo>
                  <a:cubicBezTo>
                    <a:pt x="1" y="2951"/>
                    <a:pt x="853" y="3804"/>
                    <a:pt x="1903" y="3804"/>
                  </a:cubicBezTo>
                  <a:cubicBezTo>
                    <a:pt x="2951" y="3804"/>
                    <a:pt x="3804" y="2951"/>
                    <a:pt x="3804" y="1904"/>
                  </a:cubicBezTo>
                  <a:cubicBezTo>
                    <a:pt x="3804" y="853"/>
                    <a:pt x="2951" y="0"/>
                    <a:pt x="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2"/>
            <p:cNvSpPr/>
            <p:nvPr/>
          </p:nvSpPr>
          <p:spPr>
            <a:xfrm>
              <a:off x="5870325" y="3290925"/>
              <a:ext cx="95125" cy="95125"/>
            </a:xfrm>
            <a:custGeom>
              <a:avLst/>
              <a:gdLst/>
              <a:ahLst/>
              <a:cxnLst/>
              <a:rect l="l" t="t" r="r" b="b"/>
              <a:pathLst>
                <a:path w="3805" h="3805" extrusionOk="0">
                  <a:moveTo>
                    <a:pt x="1904" y="724"/>
                  </a:moveTo>
                  <a:cubicBezTo>
                    <a:pt x="2554" y="724"/>
                    <a:pt x="3083" y="1253"/>
                    <a:pt x="3083" y="1904"/>
                  </a:cubicBezTo>
                  <a:cubicBezTo>
                    <a:pt x="3083" y="2095"/>
                    <a:pt x="3035" y="2280"/>
                    <a:pt x="2951" y="2440"/>
                  </a:cubicBezTo>
                  <a:lnTo>
                    <a:pt x="1364" y="852"/>
                  </a:lnTo>
                  <a:cubicBezTo>
                    <a:pt x="1528" y="769"/>
                    <a:pt x="1708" y="724"/>
                    <a:pt x="1904" y="724"/>
                  </a:cubicBezTo>
                  <a:close/>
                  <a:moveTo>
                    <a:pt x="853" y="1364"/>
                  </a:moveTo>
                  <a:lnTo>
                    <a:pt x="2443" y="2952"/>
                  </a:lnTo>
                  <a:cubicBezTo>
                    <a:pt x="2280" y="3035"/>
                    <a:pt x="2098" y="3084"/>
                    <a:pt x="1904" y="3084"/>
                  </a:cubicBezTo>
                  <a:cubicBezTo>
                    <a:pt x="1253" y="3084"/>
                    <a:pt x="724" y="2555"/>
                    <a:pt x="724" y="1904"/>
                  </a:cubicBezTo>
                  <a:cubicBezTo>
                    <a:pt x="724" y="1709"/>
                    <a:pt x="769" y="1525"/>
                    <a:pt x="853" y="1364"/>
                  </a:cubicBezTo>
                  <a:close/>
                  <a:moveTo>
                    <a:pt x="1904" y="0"/>
                  </a:moveTo>
                  <a:cubicBezTo>
                    <a:pt x="857" y="0"/>
                    <a:pt x="1" y="852"/>
                    <a:pt x="1" y="1904"/>
                  </a:cubicBezTo>
                  <a:cubicBezTo>
                    <a:pt x="1" y="2952"/>
                    <a:pt x="857" y="3804"/>
                    <a:pt x="1904" y="3804"/>
                  </a:cubicBezTo>
                  <a:cubicBezTo>
                    <a:pt x="2951" y="3804"/>
                    <a:pt x="3804" y="2952"/>
                    <a:pt x="3804" y="1904"/>
                  </a:cubicBezTo>
                  <a:cubicBezTo>
                    <a:pt x="3804" y="852"/>
                    <a:pt x="2951" y="0"/>
                    <a:pt x="1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2"/>
            <p:cNvSpPr/>
            <p:nvPr/>
          </p:nvSpPr>
          <p:spPr>
            <a:xfrm>
              <a:off x="5426750" y="3368000"/>
              <a:ext cx="19250" cy="18050"/>
            </a:xfrm>
            <a:custGeom>
              <a:avLst/>
              <a:gdLst/>
              <a:ahLst/>
              <a:cxnLst/>
              <a:rect l="l" t="t" r="r" b="b"/>
              <a:pathLst>
                <a:path w="770" h="722" extrusionOk="0">
                  <a:moveTo>
                    <a:pt x="0" y="1"/>
                  </a:moveTo>
                  <a:lnTo>
                    <a:pt x="0"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2"/>
            <p:cNvSpPr/>
            <p:nvPr/>
          </p:nvSpPr>
          <p:spPr>
            <a:xfrm>
              <a:off x="5503850" y="3368000"/>
              <a:ext cx="19225" cy="18050"/>
            </a:xfrm>
            <a:custGeom>
              <a:avLst/>
              <a:gdLst/>
              <a:ahLst/>
              <a:cxnLst/>
              <a:rect l="l" t="t" r="r" b="b"/>
              <a:pathLst>
                <a:path w="769" h="722" extrusionOk="0">
                  <a:moveTo>
                    <a:pt x="0" y="1"/>
                  </a:moveTo>
                  <a:lnTo>
                    <a:pt x="0"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2"/>
            <p:cNvSpPr/>
            <p:nvPr/>
          </p:nvSpPr>
          <p:spPr>
            <a:xfrm>
              <a:off x="5465300" y="3368000"/>
              <a:ext cx="19250" cy="18050"/>
            </a:xfrm>
            <a:custGeom>
              <a:avLst/>
              <a:gdLst/>
              <a:ahLst/>
              <a:cxnLst/>
              <a:rect l="l" t="t" r="r" b="b"/>
              <a:pathLst>
                <a:path w="770" h="722" extrusionOk="0">
                  <a:moveTo>
                    <a:pt x="0" y="1"/>
                  </a:moveTo>
                  <a:lnTo>
                    <a:pt x="0"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62"/>
          <p:cNvGrpSpPr/>
          <p:nvPr/>
        </p:nvGrpSpPr>
        <p:grpSpPr>
          <a:xfrm>
            <a:off x="7159721" y="2497550"/>
            <a:ext cx="380699" cy="530158"/>
            <a:chOff x="4435400" y="3011625"/>
            <a:chExt cx="441800" cy="615175"/>
          </a:xfrm>
        </p:grpSpPr>
        <p:sp>
          <p:nvSpPr>
            <p:cNvPr id="1001" name="Google Shape;1001;p62"/>
            <p:cNvSpPr/>
            <p:nvPr/>
          </p:nvSpPr>
          <p:spPr>
            <a:xfrm>
              <a:off x="4627975" y="3223475"/>
              <a:ext cx="56650" cy="56675"/>
            </a:xfrm>
            <a:custGeom>
              <a:avLst/>
              <a:gdLst/>
              <a:ahLst/>
              <a:cxnLst/>
              <a:rect l="l" t="t" r="r" b="b"/>
              <a:pathLst>
                <a:path w="2266" h="2267" extrusionOk="0">
                  <a:moveTo>
                    <a:pt x="1135" y="725"/>
                  </a:moveTo>
                  <a:cubicBezTo>
                    <a:pt x="1358" y="725"/>
                    <a:pt x="1542" y="909"/>
                    <a:pt x="1542" y="1132"/>
                  </a:cubicBezTo>
                  <a:cubicBezTo>
                    <a:pt x="1542" y="1358"/>
                    <a:pt x="1358" y="1542"/>
                    <a:pt x="1135" y="1542"/>
                  </a:cubicBezTo>
                  <a:cubicBezTo>
                    <a:pt x="908" y="1542"/>
                    <a:pt x="725" y="1358"/>
                    <a:pt x="725" y="1132"/>
                  </a:cubicBezTo>
                  <a:cubicBezTo>
                    <a:pt x="725" y="909"/>
                    <a:pt x="908" y="725"/>
                    <a:pt x="1135" y="725"/>
                  </a:cubicBezTo>
                  <a:close/>
                  <a:moveTo>
                    <a:pt x="1135" y="0"/>
                  </a:moveTo>
                  <a:cubicBezTo>
                    <a:pt x="508" y="0"/>
                    <a:pt x="0" y="509"/>
                    <a:pt x="0" y="1132"/>
                  </a:cubicBezTo>
                  <a:cubicBezTo>
                    <a:pt x="0" y="1759"/>
                    <a:pt x="508" y="2267"/>
                    <a:pt x="1135" y="2267"/>
                  </a:cubicBezTo>
                  <a:cubicBezTo>
                    <a:pt x="1758" y="2267"/>
                    <a:pt x="2266" y="1759"/>
                    <a:pt x="2266" y="1132"/>
                  </a:cubicBezTo>
                  <a:cubicBezTo>
                    <a:pt x="2266" y="509"/>
                    <a:pt x="1758"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2"/>
            <p:cNvSpPr/>
            <p:nvPr/>
          </p:nvSpPr>
          <p:spPr>
            <a:xfrm>
              <a:off x="4781450" y="3175350"/>
              <a:ext cx="19350" cy="18050"/>
            </a:xfrm>
            <a:custGeom>
              <a:avLst/>
              <a:gdLst/>
              <a:ahLst/>
              <a:cxnLst/>
              <a:rect l="l" t="t" r="r" b="b"/>
              <a:pathLst>
                <a:path w="774" h="722" extrusionOk="0">
                  <a:moveTo>
                    <a:pt x="1" y="1"/>
                  </a:moveTo>
                  <a:lnTo>
                    <a:pt x="1" y="722"/>
                  </a:lnTo>
                  <a:lnTo>
                    <a:pt x="774" y="722"/>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2"/>
            <p:cNvSpPr/>
            <p:nvPr/>
          </p:nvSpPr>
          <p:spPr>
            <a:xfrm>
              <a:off x="4781450" y="3213900"/>
              <a:ext cx="19350" cy="18050"/>
            </a:xfrm>
            <a:custGeom>
              <a:avLst/>
              <a:gdLst/>
              <a:ahLst/>
              <a:cxnLst/>
              <a:rect l="l" t="t" r="r" b="b"/>
              <a:pathLst>
                <a:path w="774" h="722" extrusionOk="0">
                  <a:moveTo>
                    <a:pt x="1" y="1"/>
                  </a:moveTo>
                  <a:lnTo>
                    <a:pt x="1" y="722"/>
                  </a:lnTo>
                  <a:lnTo>
                    <a:pt x="774" y="722"/>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2"/>
            <p:cNvSpPr/>
            <p:nvPr/>
          </p:nvSpPr>
          <p:spPr>
            <a:xfrm>
              <a:off x="4781450" y="3252375"/>
              <a:ext cx="19350" cy="18100"/>
            </a:xfrm>
            <a:custGeom>
              <a:avLst/>
              <a:gdLst/>
              <a:ahLst/>
              <a:cxnLst/>
              <a:rect l="l" t="t" r="r" b="b"/>
              <a:pathLst>
                <a:path w="774" h="724" extrusionOk="0">
                  <a:moveTo>
                    <a:pt x="1" y="0"/>
                  </a:moveTo>
                  <a:lnTo>
                    <a:pt x="1" y="724"/>
                  </a:lnTo>
                  <a:lnTo>
                    <a:pt x="774" y="724"/>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2"/>
            <p:cNvSpPr/>
            <p:nvPr/>
          </p:nvSpPr>
          <p:spPr>
            <a:xfrm>
              <a:off x="4435400" y="3011625"/>
              <a:ext cx="441800" cy="615175"/>
            </a:xfrm>
            <a:custGeom>
              <a:avLst/>
              <a:gdLst/>
              <a:ahLst/>
              <a:cxnLst/>
              <a:rect l="l" t="t" r="r" b="b"/>
              <a:pathLst>
                <a:path w="17672" h="24607" extrusionOk="0">
                  <a:moveTo>
                    <a:pt x="15409" y="723"/>
                  </a:moveTo>
                  <a:lnTo>
                    <a:pt x="15409" y="3083"/>
                  </a:lnTo>
                  <a:lnTo>
                    <a:pt x="13049" y="3083"/>
                  </a:lnTo>
                  <a:lnTo>
                    <a:pt x="13049" y="723"/>
                  </a:lnTo>
                  <a:close/>
                  <a:moveTo>
                    <a:pt x="10787" y="7657"/>
                  </a:moveTo>
                  <a:lnTo>
                    <a:pt x="10787" y="11558"/>
                  </a:lnTo>
                  <a:lnTo>
                    <a:pt x="8838" y="11558"/>
                  </a:lnTo>
                  <a:cubicBezTo>
                    <a:pt x="7763" y="11558"/>
                    <a:pt x="6886" y="10681"/>
                    <a:pt x="6886" y="9606"/>
                  </a:cubicBezTo>
                  <a:cubicBezTo>
                    <a:pt x="6886" y="8534"/>
                    <a:pt x="7763" y="7657"/>
                    <a:pt x="8838" y="7657"/>
                  </a:cubicBezTo>
                  <a:close/>
                  <a:moveTo>
                    <a:pt x="16439" y="13820"/>
                  </a:moveTo>
                  <a:lnTo>
                    <a:pt x="15621" y="14639"/>
                  </a:lnTo>
                  <a:lnTo>
                    <a:pt x="12837" y="14639"/>
                  </a:lnTo>
                  <a:lnTo>
                    <a:pt x="12019" y="13820"/>
                  </a:lnTo>
                  <a:close/>
                  <a:moveTo>
                    <a:pt x="15409" y="15362"/>
                  </a:moveTo>
                  <a:lnTo>
                    <a:pt x="15409" y="16180"/>
                  </a:lnTo>
                  <a:lnTo>
                    <a:pt x="13049" y="16180"/>
                  </a:lnTo>
                  <a:lnTo>
                    <a:pt x="13049" y="15362"/>
                  </a:lnTo>
                  <a:close/>
                  <a:moveTo>
                    <a:pt x="14640" y="16904"/>
                  </a:moveTo>
                  <a:lnTo>
                    <a:pt x="14640" y="17722"/>
                  </a:lnTo>
                  <a:lnTo>
                    <a:pt x="13819" y="17722"/>
                  </a:lnTo>
                  <a:lnTo>
                    <a:pt x="13819" y="16904"/>
                  </a:lnTo>
                  <a:close/>
                  <a:moveTo>
                    <a:pt x="6193" y="9209"/>
                  </a:moveTo>
                  <a:lnTo>
                    <a:pt x="6193" y="9209"/>
                  </a:lnTo>
                  <a:cubicBezTo>
                    <a:pt x="6176" y="9338"/>
                    <a:pt x="6165" y="9470"/>
                    <a:pt x="6165" y="9606"/>
                  </a:cubicBezTo>
                  <a:cubicBezTo>
                    <a:pt x="6165" y="9752"/>
                    <a:pt x="6176" y="9891"/>
                    <a:pt x="6196" y="10027"/>
                  </a:cubicBezTo>
                  <a:cubicBezTo>
                    <a:pt x="3599" y="10198"/>
                    <a:pt x="1543" y="12363"/>
                    <a:pt x="1543" y="15001"/>
                  </a:cubicBezTo>
                  <a:cubicBezTo>
                    <a:pt x="1543" y="17629"/>
                    <a:pt x="3583" y="19786"/>
                    <a:pt x="6165" y="19971"/>
                  </a:cubicBezTo>
                  <a:lnTo>
                    <a:pt x="6165" y="20792"/>
                  </a:lnTo>
                  <a:cubicBezTo>
                    <a:pt x="3133" y="20604"/>
                    <a:pt x="722" y="18077"/>
                    <a:pt x="722" y="15001"/>
                  </a:cubicBezTo>
                  <a:cubicBezTo>
                    <a:pt x="722" y="11913"/>
                    <a:pt x="3148" y="9380"/>
                    <a:pt x="6193" y="9209"/>
                  </a:cubicBezTo>
                  <a:close/>
                  <a:moveTo>
                    <a:pt x="10787" y="19216"/>
                  </a:moveTo>
                  <a:lnTo>
                    <a:pt x="10787" y="21575"/>
                  </a:lnTo>
                  <a:lnTo>
                    <a:pt x="6886" y="21575"/>
                  </a:lnTo>
                  <a:lnTo>
                    <a:pt x="6886" y="19216"/>
                  </a:lnTo>
                  <a:close/>
                  <a:moveTo>
                    <a:pt x="11149" y="0"/>
                  </a:moveTo>
                  <a:lnTo>
                    <a:pt x="11149" y="723"/>
                  </a:lnTo>
                  <a:lnTo>
                    <a:pt x="12328" y="723"/>
                  </a:lnTo>
                  <a:lnTo>
                    <a:pt x="12328" y="3083"/>
                  </a:lnTo>
                  <a:lnTo>
                    <a:pt x="10787" y="3083"/>
                  </a:lnTo>
                  <a:lnTo>
                    <a:pt x="10787" y="6937"/>
                  </a:lnTo>
                  <a:lnTo>
                    <a:pt x="8838" y="6937"/>
                  </a:lnTo>
                  <a:cubicBezTo>
                    <a:pt x="7766" y="6937"/>
                    <a:pt x="6844" y="7566"/>
                    <a:pt x="6415" y="8479"/>
                  </a:cubicBezTo>
                  <a:cubicBezTo>
                    <a:pt x="2869" y="8537"/>
                    <a:pt x="1" y="11440"/>
                    <a:pt x="1" y="15001"/>
                  </a:cubicBezTo>
                  <a:cubicBezTo>
                    <a:pt x="1" y="18477"/>
                    <a:pt x="2733" y="21328"/>
                    <a:pt x="6165" y="21516"/>
                  </a:cubicBezTo>
                  <a:lnTo>
                    <a:pt x="6165" y="24607"/>
                  </a:lnTo>
                  <a:lnTo>
                    <a:pt x="17671" y="24607"/>
                  </a:lnTo>
                  <a:lnTo>
                    <a:pt x="17671" y="21575"/>
                  </a:lnTo>
                  <a:lnTo>
                    <a:pt x="14616" y="21575"/>
                  </a:lnTo>
                  <a:lnTo>
                    <a:pt x="14616" y="22295"/>
                  </a:lnTo>
                  <a:lnTo>
                    <a:pt x="16951" y="22295"/>
                  </a:lnTo>
                  <a:lnTo>
                    <a:pt x="16951" y="23886"/>
                  </a:lnTo>
                  <a:lnTo>
                    <a:pt x="6886" y="23886"/>
                  </a:lnTo>
                  <a:lnTo>
                    <a:pt x="6886" y="22295"/>
                  </a:lnTo>
                  <a:lnTo>
                    <a:pt x="13843" y="22295"/>
                  </a:lnTo>
                  <a:lnTo>
                    <a:pt x="13843" y="21575"/>
                  </a:lnTo>
                  <a:lnTo>
                    <a:pt x="11507" y="21575"/>
                  </a:lnTo>
                  <a:lnTo>
                    <a:pt x="11507" y="20753"/>
                  </a:lnTo>
                  <a:lnTo>
                    <a:pt x="17313" y="20753"/>
                  </a:lnTo>
                  <a:lnTo>
                    <a:pt x="17313" y="20033"/>
                  </a:lnTo>
                  <a:lnTo>
                    <a:pt x="11507" y="20033"/>
                  </a:lnTo>
                  <a:lnTo>
                    <a:pt x="11507" y="18491"/>
                  </a:lnTo>
                  <a:lnTo>
                    <a:pt x="6165" y="18491"/>
                  </a:lnTo>
                  <a:lnTo>
                    <a:pt x="6165" y="19247"/>
                  </a:lnTo>
                  <a:cubicBezTo>
                    <a:pt x="3983" y="19062"/>
                    <a:pt x="2263" y="17228"/>
                    <a:pt x="2263" y="15001"/>
                  </a:cubicBezTo>
                  <a:cubicBezTo>
                    <a:pt x="2263" y="12686"/>
                    <a:pt x="4118" y="10800"/>
                    <a:pt x="6415" y="10741"/>
                  </a:cubicBezTo>
                  <a:cubicBezTo>
                    <a:pt x="6844" y="11649"/>
                    <a:pt x="7766" y="12279"/>
                    <a:pt x="8838" y="12279"/>
                  </a:cubicBezTo>
                  <a:lnTo>
                    <a:pt x="10787" y="12279"/>
                  </a:lnTo>
                  <a:lnTo>
                    <a:pt x="10787" y="13608"/>
                  </a:lnTo>
                  <a:lnTo>
                    <a:pt x="12328" y="15150"/>
                  </a:lnTo>
                  <a:lnTo>
                    <a:pt x="12328" y="16904"/>
                  </a:lnTo>
                  <a:lnTo>
                    <a:pt x="13098" y="16904"/>
                  </a:lnTo>
                  <a:lnTo>
                    <a:pt x="13098" y="18443"/>
                  </a:lnTo>
                  <a:lnTo>
                    <a:pt x="15361" y="18443"/>
                  </a:lnTo>
                  <a:lnTo>
                    <a:pt x="15361" y="16904"/>
                  </a:lnTo>
                  <a:lnTo>
                    <a:pt x="16133" y="16904"/>
                  </a:lnTo>
                  <a:lnTo>
                    <a:pt x="16133" y="15150"/>
                  </a:lnTo>
                  <a:lnTo>
                    <a:pt x="17671" y="13608"/>
                  </a:lnTo>
                  <a:lnTo>
                    <a:pt x="17671" y="7295"/>
                  </a:lnTo>
                  <a:lnTo>
                    <a:pt x="16951" y="7295"/>
                  </a:lnTo>
                  <a:lnTo>
                    <a:pt x="16951" y="13100"/>
                  </a:lnTo>
                  <a:lnTo>
                    <a:pt x="11507" y="13100"/>
                  </a:lnTo>
                  <a:lnTo>
                    <a:pt x="11507" y="3804"/>
                  </a:lnTo>
                  <a:lnTo>
                    <a:pt x="16951" y="3804"/>
                  </a:lnTo>
                  <a:lnTo>
                    <a:pt x="16951" y="6526"/>
                  </a:lnTo>
                  <a:lnTo>
                    <a:pt x="17671" y="6526"/>
                  </a:lnTo>
                  <a:lnTo>
                    <a:pt x="17671" y="3083"/>
                  </a:lnTo>
                  <a:lnTo>
                    <a:pt x="16133" y="3083"/>
                  </a:lnTo>
                  <a:lnTo>
                    <a:pt x="16133" y="723"/>
                  </a:lnTo>
                  <a:lnTo>
                    <a:pt x="17313" y="723"/>
                  </a:lnTo>
                  <a:lnTo>
                    <a:pt x="17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2"/>
            <p:cNvSpPr/>
            <p:nvPr/>
          </p:nvSpPr>
          <p:spPr>
            <a:xfrm>
              <a:off x="4637025" y="3512450"/>
              <a:ext cx="38550" cy="18025"/>
            </a:xfrm>
            <a:custGeom>
              <a:avLst/>
              <a:gdLst/>
              <a:ahLst/>
              <a:cxnLst/>
              <a:rect l="l" t="t" r="r" b="b"/>
              <a:pathLst>
                <a:path w="1542" h="721" extrusionOk="0">
                  <a:moveTo>
                    <a:pt x="0" y="0"/>
                  </a:moveTo>
                  <a:lnTo>
                    <a:pt x="0" y="720"/>
                  </a:lnTo>
                  <a:lnTo>
                    <a:pt x="1542" y="720"/>
                  </a:lnTo>
                  <a:lnTo>
                    <a:pt x="15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62"/>
          <p:cNvGrpSpPr/>
          <p:nvPr/>
        </p:nvGrpSpPr>
        <p:grpSpPr>
          <a:xfrm>
            <a:off x="6288980" y="2539035"/>
            <a:ext cx="530053" cy="447188"/>
            <a:chOff x="3501250" y="3059800"/>
            <a:chExt cx="615125" cy="518900"/>
          </a:xfrm>
        </p:grpSpPr>
        <p:sp>
          <p:nvSpPr>
            <p:cNvPr id="1008" name="Google Shape;1008;p62"/>
            <p:cNvSpPr/>
            <p:nvPr/>
          </p:nvSpPr>
          <p:spPr>
            <a:xfrm>
              <a:off x="3741400" y="3473900"/>
              <a:ext cx="19275" cy="18125"/>
            </a:xfrm>
            <a:custGeom>
              <a:avLst/>
              <a:gdLst/>
              <a:ahLst/>
              <a:cxnLst/>
              <a:rect l="l" t="t" r="r" b="b"/>
              <a:pathLst>
                <a:path w="771" h="725" extrusionOk="0">
                  <a:moveTo>
                    <a:pt x="1" y="0"/>
                  </a:moveTo>
                  <a:lnTo>
                    <a:pt x="1" y="725"/>
                  </a:lnTo>
                  <a:lnTo>
                    <a:pt x="770" y="725"/>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2"/>
            <p:cNvSpPr/>
            <p:nvPr/>
          </p:nvSpPr>
          <p:spPr>
            <a:xfrm>
              <a:off x="3779850" y="3473900"/>
              <a:ext cx="19350" cy="18125"/>
            </a:xfrm>
            <a:custGeom>
              <a:avLst/>
              <a:gdLst/>
              <a:ahLst/>
              <a:cxnLst/>
              <a:rect l="l" t="t" r="r" b="b"/>
              <a:pathLst>
                <a:path w="774" h="725" extrusionOk="0">
                  <a:moveTo>
                    <a:pt x="1" y="0"/>
                  </a:moveTo>
                  <a:lnTo>
                    <a:pt x="1"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2"/>
            <p:cNvSpPr/>
            <p:nvPr/>
          </p:nvSpPr>
          <p:spPr>
            <a:xfrm>
              <a:off x="3818400" y="3473900"/>
              <a:ext cx="19350" cy="18125"/>
            </a:xfrm>
            <a:custGeom>
              <a:avLst/>
              <a:gdLst/>
              <a:ahLst/>
              <a:cxnLst/>
              <a:rect l="l" t="t" r="r" b="b"/>
              <a:pathLst>
                <a:path w="774" h="725" extrusionOk="0">
                  <a:moveTo>
                    <a:pt x="1" y="0"/>
                  </a:moveTo>
                  <a:lnTo>
                    <a:pt x="1" y="725"/>
                  </a:lnTo>
                  <a:lnTo>
                    <a:pt x="773" y="725"/>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2"/>
            <p:cNvSpPr/>
            <p:nvPr/>
          </p:nvSpPr>
          <p:spPr>
            <a:xfrm>
              <a:off x="3501250" y="3059800"/>
              <a:ext cx="615125" cy="518900"/>
            </a:xfrm>
            <a:custGeom>
              <a:avLst/>
              <a:gdLst/>
              <a:ahLst/>
              <a:cxnLst/>
              <a:rect l="l" t="t" r="r" b="b"/>
              <a:pathLst>
                <a:path w="24605" h="20756" extrusionOk="0">
                  <a:moveTo>
                    <a:pt x="11170" y="3032"/>
                  </a:moveTo>
                  <a:lnTo>
                    <a:pt x="11170" y="3853"/>
                  </a:lnTo>
                  <a:lnTo>
                    <a:pt x="10351" y="3853"/>
                  </a:lnTo>
                  <a:lnTo>
                    <a:pt x="10351" y="3032"/>
                  </a:lnTo>
                  <a:close/>
                  <a:moveTo>
                    <a:pt x="12711" y="3032"/>
                  </a:moveTo>
                  <a:lnTo>
                    <a:pt x="12711" y="3853"/>
                  </a:lnTo>
                  <a:lnTo>
                    <a:pt x="11893" y="3853"/>
                  </a:lnTo>
                  <a:lnTo>
                    <a:pt x="11893" y="3032"/>
                  </a:lnTo>
                  <a:close/>
                  <a:moveTo>
                    <a:pt x="11942" y="11507"/>
                  </a:moveTo>
                  <a:lnTo>
                    <a:pt x="11942" y="12329"/>
                  </a:lnTo>
                  <a:lnTo>
                    <a:pt x="11124" y="12329"/>
                  </a:lnTo>
                  <a:lnTo>
                    <a:pt x="11124" y="11507"/>
                  </a:lnTo>
                  <a:close/>
                  <a:moveTo>
                    <a:pt x="1539" y="14591"/>
                  </a:moveTo>
                  <a:lnTo>
                    <a:pt x="1539" y="15409"/>
                  </a:lnTo>
                  <a:lnTo>
                    <a:pt x="721" y="15409"/>
                  </a:lnTo>
                  <a:lnTo>
                    <a:pt x="721" y="14591"/>
                  </a:lnTo>
                  <a:close/>
                  <a:moveTo>
                    <a:pt x="3081" y="16133"/>
                  </a:moveTo>
                  <a:lnTo>
                    <a:pt x="3081" y="16951"/>
                  </a:lnTo>
                  <a:lnTo>
                    <a:pt x="721" y="16951"/>
                  </a:lnTo>
                  <a:lnTo>
                    <a:pt x="721" y="16133"/>
                  </a:lnTo>
                  <a:close/>
                  <a:moveTo>
                    <a:pt x="3081" y="17671"/>
                  </a:moveTo>
                  <a:lnTo>
                    <a:pt x="3081" y="18492"/>
                  </a:lnTo>
                  <a:lnTo>
                    <a:pt x="721" y="18492"/>
                  </a:lnTo>
                  <a:lnTo>
                    <a:pt x="721" y="17671"/>
                  </a:lnTo>
                  <a:close/>
                  <a:moveTo>
                    <a:pt x="3081" y="19213"/>
                  </a:moveTo>
                  <a:lnTo>
                    <a:pt x="3081" y="20031"/>
                  </a:lnTo>
                  <a:lnTo>
                    <a:pt x="721" y="20031"/>
                  </a:lnTo>
                  <a:lnTo>
                    <a:pt x="721" y="19213"/>
                  </a:lnTo>
                  <a:close/>
                  <a:moveTo>
                    <a:pt x="6547" y="13049"/>
                  </a:moveTo>
                  <a:lnTo>
                    <a:pt x="6547" y="14591"/>
                  </a:lnTo>
                  <a:lnTo>
                    <a:pt x="11170" y="14591"/>
                  </a:lnTo>
                  <a:lnTo>
                    <a:pt x="11170" y="15771"/>
                  </a:lnTo>
                  <a:lnTo>
                    <a:pt x="11893" y="15771"/>
                  </a:lnTo>
                  <a:lnTo>
                    <a:pt x="11893" y="14591"/>
                  </a:lnTo>
                  <a:lnTo>
                    <a:pt x="17459" y="14591"/>
                  </a:lnTo>
                  <a:lnTo>
                    <a:pt x="18659" y="13390"/>
                  </a:lnTo>
                  <a:lnTo>
                    <a:pt x="21231" y="15962"/>
                  </a:lnTo>
                  <a:lnTo>
                    <a:pt x="18701" y="18492"/>
                  </a:lnTo>
                  <a:lnTo>
                    <a:pt x="6547" y="18492"/>
                  </a:lnTo>
                  <a:lnTo>
                    <a:pt x="6547" y="20031"/>
                  </a:lnTo>
                  <a:lnTo>
                    <a:pt x="3805" y="20031"/>
                  </a:lnTo>
                  <a:lnTo>
                    <a:pt x="3805" y="14591"/>
                  </a:lnTo>
                  <a:lnTo>
                    <a:pt x="4237" y="14591"/>
                  </a:lnTo>
                  <a:lnTo>
                    <a:pt x="4237" y="15771"/>
                  </a:lnTo>
                  <a:cubicBezTo>
                    <a:pt x="4237" y="16182"/>
                    <a:pt x="4571" y="16516"/>
                    <a:pt x="4984" y="16516"/>
                  </a:cubicBezTo>
                  <a:lnTo>
                    <a:pt x="6140" y="16516"/>
                  </a:lnTo>
                  <a:lnTo>
                    <a:pt x="6140" y="15795"/>
                  </a:lnTo>
                  <a:lnTo>
                    <a:pt x="4984" y="15795"/>
                  </a:lnTo>
                  <a:cubicBezTo>
                    <a:pt x="4971" y="15795"/>
                    <a:pt x="4960" y="15785"/>
                    <a:pt x="4960" y="15771"/>
                  </a:cubicBezTo>
                  <a:lnTo>
                    <a:pt x="4960" y="13867"/>
                  </a:lnTo>
                  <a:lnTo>
                    <a:pt x="3081" y="13867"/>
                  </a:lnTo>
                  <a:lnTo>
                    <a:pt x="3081" y="15409"/>
                  </a:lnTo>
                  <a:lnTo>
                    <a:pt x="2263" y="15409"/>
                  </a:lnTo>
                  <a:lnTo>
                    <a:pt x="2263" y="13049"/>
                  </a:lnTo>
                  <a:close/>
                  <a:moveTo>
                    <a:pt x="9989" y="1"/>
                  </a:moveTo>
                  <a:lnTo>
                    <a:pt x="9989" y="721"/>
                  </a:lnTo>
                  <a:lnTo>
                    <a:pt x="11170" y="721"/>
                  </a:lnTo>
                  <a:lnTo>
                    <a:pt x="11170" y="2312"/>
                  </a:lnTo>
                  <a:lnTo>
                    <a:pt x="9631" y="2312"/>
                  </a:lnTo>
                  <a:lnTo>
                    <a:pt x="9631" y="4985"/>
                  </a:lnTo>
                  <a:lnTo>
                    <a:pt x="10351" y="4985"/>
                  </a:lnTo>
                  <a:lnTo>
                    <a:pt x="10351" y="4574"/>
                  </a:lnTo>
                  <a:lnTo>
                    <a:pt x="12711" y="4574"/>
                  </a:lnTo>
                  <a:lnTo>
                    <a:pt x="12711" y="10787"/>
                  </a:lnTo>
                  <a:lnTo>
                    <a:pt x="10351" y="10787"/>
                  </a:lnTo>
                  <a:lnTo>
                    <a:pt x="10351" y="10376"/>
                  </a:lnTo>
                  <a:lnTo>
                    <a:pt x="9631" y="10376"/>
                  </a:lnTo>
                  <a:lnTo>
                    <a:pt x="9631" y="11507"/>
                  </a:lnTo>
                  <a:lnTo>
                    <a:pt x="10400" y="11507"/>
                  </a:lnTo>
                  <a:lnTo>
                    <a:pt x="10400" y="13049"/>
                  </a:lnTo>
                  <a:lnTo>
                    <a:pt x="11170" y="13049"/>
                  </a:lnTo>
                  <a:lnTo>
                    <a:pt x="11170" y="13867"/>
                  </a:lnTo>
                  <a:lnTo>
                    <a:pt x="7271" y="13867"/>
                  </a:lnTo>
                  <a:lnTo>
                    <a:pt x="7271" y="12329"/>
                  </a:lnTo>
                  <a:lnTo>
                    <a:pt x="1539" y="12329"/>
                  </a:lnTo>
                  <a:lnTo>
                    <a:pt x="1539" y="13867"/>
                  </a:lnTo>
                  <a:lnTo>
                    <a:pt x="1" y="13867"/>
                  </a:lnTo>
                  <a:lnTo>
                    <a:pt x="1" y="20755"/>
                  </a:lnTo>
                  <a:lnTo>
                    <a:pt x="7271" y="20755"/>
                  </a:lnTo>
                  <a:lnTo>
                    <a:pt x="7271" y="19213"/>
                  </a:lnTo>
                  <a:lnTo>
                    <a:pt x="19001" y="19213"/>
                  </a:lnTo>
                  <a:lnTo>
                    <a:pt x="24604" y="13610"/>
                  </a:lnTo>
                  <a:lnTo>
                    <a:pt x="24604" y="6422"/>
                  </a:lnTo>
                  <a:lnTo>
                    <a:pt x="19366" y="11664"/>
                  </a:lnTo>
                  <a:lnTo>
                    <a:pt x="19878" y="12172"/>
                  </a:lnTo>
                  <a:lnTo>
                    <a:pt x="23883" y="8166"/>
                  </a:lnTo>
                  <a:lnTo>
                    <a:pt x="23883" y="13310"/>
                  </a:lnTo>
                  <a:lnTo>
                    <a:pt x="21740" y="15451"/>
                  </a:lnTo>
                  <a:lnTo>
                    <a:pt x="18826" y="12537"/>
                  </a:lnTo>
                  <a:lnTo>
                    <a:pt x="18826" y="11149"/>
                  </a:lnTo>
                  <a:lnTo>
                    <a:pt x="18106" y="11149"/>
                  </a:lnTo>
                  <a:lnTo>
                    <a:pt x="18106" y="12329"/>
                  </a:lnTo>
                  <a:lnTo>
                    <a:pt x="16926" y="12329"/>
                  </a:lnTo>
                  <a:lnTo>
                    <a:pt x="16926" y="13049"/>
                  </a:lnTo>
                  <a:lnTo>
                    <a:pt x="17981" y="13049"/>
                  </a:lnTo>
                  <a:lnTo>
                    <a:pt x="17159" y="13867"/>
                  </a:lnTo>
                  <a:lnTo>
                    <a:pt x="11893" y="13867"/>
                  </a:lnTo>
                  <a:lnTo>
                    <a:pt x="11893" y="13049"/>
                  </a:lnTo>
                  <a:lnTo>
                    <a:pt x="12662" y="13049"/>
                  </a:lnTo>
                  <a:lnTo>
                    <a:pt x="12662" y="11507"/>
                  </a:lnTo>
                  <a:lnTo>
                    <a:pt x="13435" y="11507"/>
                  </a:lnTo>
                  <a:lnTo>
                    <a:pt x="13435" y="2312"/>
                  </a:lnTo>
                  <a:lnTo>
                    <a:pt x="11893" y="2312"/>
                  </a:lnTo>
                  <a:lnTo>
                    <a:pt x="11893" y="721"/>
                  </a:lnTo>
                  <a:lnTo>
                    <a:pt x="13073" y="721"/>
                  </a:lnTo>
                  <a:lnTo>
                    <a:pt x="13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2"/>
            <p:cNvSpPr/>
            <p:nvPr/>
          </p:nvSpPr>
          <p:spPr>
            <a:xfrm>
              <a:off x="3702850" y="3203625"/>
              <a:ext cx="96350" cy="96375"/>
            </a:xfrm>
            <a:custGeom>
              <a:avLst/>
              <a:gdLst/>
              <a:ahLst/>
              <a:cxnLst/>
              <a:rect l="l" t="t" r="r" b="b"/>
              <a:pathLst>
                <a:path w="3854" h="3855" extrusionOk="0">
                  <a:moveTo>
                    <a:pt x="1925" y="1519"/>
                  </a:moveTo>
                  <a:cubicBezTo>
                    <a:pt x="2152" y="1519"/>
                    <a:pt x="2336" y="1703"/>
                    <a:pt x="2336" y="1926"/>
                  </a:cubicBezTo>
                  <a:cubicBezTo>
                    <a:pt x="2336" y="2152"/>
                    <a:pt x="2152" y="2336"/>
                    <a:pt x="1925" y="2336"/>
                  </a:cubicBezTo>
                  <a:cubicBezTo>
                    <a:pt x="1702" y="2336"/>
                    <a:pt x="1519" y="2152"/>
                    <a:pt x="1519" y="1926"/>
                  </a:cubicBezTo>
                  <a:cubicBezTo>
                    <a:pt x="1519" y="1703"/>
                    <a:pt x="1702" y="1519"/>
                    <a:pt x="1925" y="1519"/>
                  </a:cubicBezTo>
                  <a:close/>
                  <a:moveTo>
                    <a:pt x="1567" y="1"/>
                  </a:moveTo>
                  <a:lnTo>
                    <a:pt x="1567" y="854"/>
                  </a:lnTo>
                  <a:cubicBezTo>
                    <a:pt x="1519" y="871"/>
                    <a:pt x="1469" y="892"/>
                    <a:pt x="1424" y="913"/>
                  </a:cubicBezTo>
                  <a:lnTo>
                    <a:pt x="822" y="311"/>
                  </a:lnTo>
                  <a:lnTo>
                    <a:pt x="311" y="823"/>
                  </a:lnTo>
                  <a:lnTo>
                    <a:pt x="913" y="1425"/>
                  </a:lnTo>
                  <a:cubicBezTo>
                    <a:pt x="892" y="1470"/>
                    <a:pt x="871" y="1519"/>
                    <a:pt x="854" y="1567"/>
                  </a:cubicBezTo>
                  <a:lnTo>
                    <a:pt x="1" y="1567"/>
                  </a:lnTo>
                  <a:lnTo>
                    <a:pt x="1" y="2288"/>
                  </a:lnTo>
                  <a:lnTo>
                    <a:pt x="854" y="2288"/>
                  </a:lnTo>
                  <a:cubicBezTo>
                    <a:pt x="871" y="2336"/>
                    <a:pt x="892" y="2386"/>
                    <a:pt x="913" y="2431"/>
                  </a:cubicBezTo>
                  <a:lnTo>
                    <a:pt x="311" y="3033"/>
                  </a:lnTo>
                  <a:lnTo>
                    <a:pt x="822" y="3544"/>
                  </a:lnTo>
                  <a:lnTo>
                    <a:pt x="1424" y="2942"/>
                  </a:lnTo>
                  <a:cubicBezTo>
                    <a:pt x="1469" y="2963"/>
                    <a:pt x="1519" y="2984"/>
                    <a:pt x="1567" y="3001"/>
                  </a:cubicBezTo>
                  <a:lnTo>
                    <a:pt x="1567" y="3854"/>
                  </a:lnTo>
                  <a:lnTo>
                    <a:pt x="2287" y="3854"/>
                  </a:lnTo>
                  <a:lnTo>
                    <a:pt x="2287" y="3001"/>
                  </a:lnTo>
                  <a:cubicBezTo>
                    <a:pt x="2336" y="2984"/>
                    <a:pt x="2385" y="2963"/>
                    <a:pt x="2430" y="2942"/>
                  </a:cubicBezTo>
                  <a:lnTo>
                    <a:pt x="3032" y="3544"/>
                  </a:lnTo>
                  <a:lnTo>
                    <a:pt x="3544" y="3033"/>
                  </a:lnTo>
                  <a:lnTo>
                    <a:pt x="2942" y="2431"/>
                  </a:lnTo>
                  <a:cubicBezTo>
                    <a:pt x="2963" y="2386"/>
                    <a:pt x="2984" y="2336"/>
                    <a:pt x="2997" y="2288"/>
                  </a:cubicBezTo>
                  <a:lnTo>
                    <a:pt x="3853" y="2288"/>
                  </a:lnTo>
                  <a:lnTo>
                    <a:pt x="3853" y="1567"/>
                  </a:lnTo>
                  <a:lnTo>
                    <a:pt x="2997" y="1567"/>
                  </a:lnTo>
                  <a:cubicBezTo>
                    <a:pt x="2984" y="1519"/>
                    <a:pt x="2963" y="1470"/>
                    <a:pt x="2942" y="1425"/>
                  </a:cubicBezTo>
                  <a:lnTo>
                    <a:pt x="3544" y="823"/>
                  </a:lnTo>
                  <a:lnTo>
                    <a:pt x="3032" y="311"/>
                  </a:lnTo>
                  <a:lnTo>
                    <a:pt x="2430" y="913"/>
                  </a:lnTo>
                  <a:cubicBezTo>
                    <a:pt x="2385" y="892"/>
                    <a:pt x="2336" y="871"/>
                    <a:pt x="2287" y="854"/>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62"/>
          <p:cNvGrpSpPr/>
          <p:nvPr/>
        </p:nvGrpSpPr>
        <p:grpSpPr>
          <a:xfrm>
            <a:off x="5491818" y="2571940"/>
            <a:ext cx="530129" cy="381241"/>
            <a:chOff x="4825145" y="2315629"/>
            <a:chExt cx="351871" cy="253047"/>
          </a:xfrm>
        </p:grpSpPr>
        <p:sp>
          <p:nvSpPr>
            <p:cNvPr id="1014" name="Google Shape;1014;p62"/>
            <p:cNvSpPr/>
            <p:nvPr/>
          </p:nvSpPr>
          <p:spPr>
            <a:xfrm>
              <a:off x="4863368" y="2459153"/>
              <a:ext cx="11025" cy="10382"/>
            </a:xfrm>
            <a:custGeom>
              <a:avLst/>
              <a:gdLst/>
              <a:ahLst/>
              <a:cxnLst/>
              <a:rect l="l" t="t" r="r" b="b"/>
              <a:pathLst>
                <a:path w="771"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62"/>
            <p:cNvGrpSpPr/>
            <p:nvPr/>
          </p:nvGrpSpPr>
          <p:grpSpPr>
            <a:xfrm>
              <a:off x="4825145" y="2315629"/>
              <a:ext cx="351871" cy="253047"/>
              <a:chOff x="4825145" y="2315629"/>
              <a:chExt cx="351871" cy="253047"/>
            </a:xfrm>
          </p:grpSpPr>
          <p:sp>
            <p:nvSpPr>
              <p:cNvPr id="1016" name="Google Shape;1016;p62"/>
              <p:cNvSpPr/>
              <p:nvPr/>
            </p:nvSpPr>
            <p:spPr>
              <a:xfrm>
                <a:off x="4825145" y="2393075"/>
                <a:ext cx="98513" cy="98456"/>
              </a:xfrm>
              <a:custGeom>
                <a:avLst/>
                <a:gdLst/>
                <a:ahLst/>
                <a:cxnLst/>
                <a:rect l="l" t="t" r="r" b="b"/>
                <a:pathLst>
                  <a:path w="6889" h="6885" extrusionOk="0">
                    <a:moveTo>
                      <a:pt x="3443" y="724"/>
                    </a:moveTo>
                    <a:cubicBezTo>
                      <a:pt x="4094" y="724"/>
                      <a:pt x="4623" y="1253"/>
                      <a:pt x="4623" y="1904"/>
                    </a:cubicBezTo>
                    <a:cubicBezTo>
                      <a:pt x="4623" y="2551"/>
                      <a:pt x="4094" y="3084"/>
                      <a:pt x="3443" y="3084"/>
                    </a:cubicBezTo>
                    <a:cubicBezTo>
                      <a:pt x="2792" y="3084"/>
                      <a:pt x="2263" y="2551"/>
                      <a:pt x="2263" y="1904"/>
                    </a:cubicBezTo>
                    <a:cubicBezTo>
                      <a:pt x="2263" y="1253"/>
                      <a:pt x="2792" y="724"/>
                      <a:pt x="3443" y="724"/>
                    </a:cubicBezTo>
                    <a:close/>
                    <a:moveTo>
                      <a:pt x="3443" y="0"/>
                    </a:moveTo>
                    <a:cubicBezTo>
                      <a:pt x="2395" y="0"/>
                      <a:pt x="1543" y="853"/>
                      <a:pt x="1543" y="1904"/>
                    </a:cubicBezTo>
                    <a:cubicBezTo>
                      <a:pt x="1543" y="2349"/>
                      <a:pt x="1696" y="2757"/>
                      <a:pt x="1953" y="3084"/>
                    </a:cubicBezTo>
                    <a:lnTo>
                      <a:pt x="1132" y="3084"/>
                    </a:lnTo>
                    <a:cubicBezTo>
                      <a:pt x="509" y="3084"/>
                      <a:pt x="1" y="3589"/>
                      <a:pt x="1" y="4215"/>
                    </a:cubicBezTo>
                    <a:lnTo>
                      <a:pt x="1" y="6885"/>
                    </a:lnTo>
                    <a:lnTo>
                      <a:pt x="2263" y="6885"/>
                    </a:lnTo>
                    <a:lnTo>
                      <a:pt x="2263" y="4598"/>
                    </a:lnTo>
                    <a:lnTo>
                      <a:pt x="1543" y="4598"/>
                    </a:lnTo>
                    <a:lnTo>
                      <a:pt x="1543" y="6164"/>
                    </a:lnTo>
                    <a:lnTo>
                      <a:pt x="724" y="6164"/>
                    </a:lnTo>
                    <a:lnTo>
                      <a:pt x="724" y="4215"/>
                    </a:lnTo>
                    <a:cubicBezTo>
                      <a:pt x="724" y="3989"/>
                      <a:pt x="906" y="3804"/>
                      <a:pt x="1132" y="3804"/>
                    </a:cubicBezTo>
                    <a:lnTo>
                      <a:pt x="5754" y="3804"/>
                    </a:lnTo>
                    <a:cubicBezTo>
                      <a:pt x="5980" y="3804"/>
                      <a:pt x="6165" y="3989"/>
                      <a:pt x="6165" y="4215"/>
                    </a:cubicBezTo>
                    <a:lnTo>
                      <a:pt x="6165" y="6164"/>
                    </a:lnTo>
                    <a:lnTo>
                      <a:pt x="5347" y="6164"/>
                    </a:lnTo>
                    <a:lnTo>
                      <a:pt x="5347" y="4598"/>
                    </a:lnTo>
                    <a:lnTo>
                      <a:pt x="4623" y="4598"/>
                    </a:lnTo>
                    <a:lnTo>
                      <a:pt x="4623" y="6164"/>
                    </a:lnTo>
                    <a:lnTo>
                      <a:pt x="3060" y="6164"/>
                    </a:lnTo>
                    <a:lnTo>
                      <a:pt x="3060" y="6885"/>
                    </a:lnTo>
                    <a:lnTo>
                      <a:pt x="6889" y="6885"/>
                    </a:lnTo>
                    <a:lnTo>
                      <a:pt x="6889" y="4215"/>
                    </a:lnTo>
                    <a:cubicBezTo>
                      <a:pt x="6889" y="3589"/>
                      <a:pt x="6380" y="3084"/>
                      <a:pt x="5754" y="3084"/>
                    </a:cubicBezTo>
                    <a:lnTo>
                      <a:pt x="4936" y="3084"/>
                    </a:lnTo>
                    <a:cubicBezTo>
                      <a:pt x="5193" y="2757"/>
                      <a:pt x="5347" y="2349"/>
                      <a:pt x="5347" y="1904"/>
                    </a:cubicBezTo>
                    <a:cubicBezTo>
                      <a:pt x="5347" y="853"/>
                      <a:pt x="4494"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2"/>
              <p:cNvSpPr/>
              <p:nvPr/>
            </p:nvSpPr>
            <p:spPr>
              <a:xfrm>
                <a:off x="5028599" y="2459153"/>
                <a:ext cx="11068" cy="10382"/>
              </a:xfrm>
              <a:custGeom>
                <a:avLst/>
                <a:gdLst/>
                <a:ahLst/>
                <a:cxnLst/>
                <a:rect l="l" t="t" r="r" b="b"/>
                <a:pathLst>
                  <a:path w="774" h="726" extrusionOk="0">
                    <a:moveTo>
                      <a:pt x="1" y="1"/>
                    </a:moveTo>
                    <a:lnTo>
                      <a:pt x="1" y="725"/>
                    </a:lnTo>
                    <a:lnTo>
                      <a:pt x="774" y="725"/>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2"/>
              <p:cNvSpPr/>
              <p:nvPr/>
            </p:nvSpPr>
            <p:spPr>
              <a:xfrm>
                <a:off x="4990433" y="2393075"/>
                <a:ext cx="98456" cy="98456"/>
              </a:xfrm>
              <a:custGeom>
                <a:avLst/>
                <a:gdLst/>
                <a:ahLst/>
                <a:cxnLst/>
                <a:rect l="l" t="t" r="r" b="b"/>
                <a:pathLst>
                  <a:path w="6885" h="6885" extrusionOk="0">
                    <a:moveTo>
                      <a:pt x="3443" y="724"/>
                    </a:moveTo>
                    <a:cubicBezTo>
                      <a:pt x="4093" y="724"/>
                      <a:pt x="4623" y="1253"/>
                      <a:pt x="4623" y="1904"/>
                    </a:cubicBezTo>
                    <a:cubicBezTo>
                      <a:pt x="4623" y="2551"/>
                      <a:pt x="4093" y="3084"/>
                      <a:pt x="3443" y="3084"/>
                    </a:cubicBezTo>
                    <a:cubicBezTo>
                      <a:pt x="2792" y="3084"/>
                      <a:pt x="2263" y="2551"/>
                      <a:pt x="2263" y="1904"/>
                    </a:cubicBezTo>
                    <a:cubicBezTo>
                      <a:pt x="2263" y="1253"/>
                      <a:pt x="2792" y="724"/>
                      <a:pt x="3443" y="724"/>
                    </a:cubicBezTo>
                    <a:close/>
                    <a:moveTo>
                      <a:pt x="5754" y="3804"/>
                    </a:moveTo>
                    <a:cubicBezTo>
                      <a:pt x="5980" y="3804"/>
                      <a:pt x="6164" y="3989"/>
                      <a:pt x="6164" y="4215"/>
                    </a:cubicBezTo>
                    <a:lnTo>
                      <a:pt x="6164" y="6164"/>
                    </a:lnTo>
                    <a:lnTo>
                      <a:pt x="5343" y="6164"/>
                    </a:lnTo>
                    <a:lnTo>
                      <a:pt x="5343" y="4598"/>
                    </a:lnTo>
                    <a:lnTo>
                      <a:pt x="4623" y="4598"/>
                    </a:lnTo>
                    <a:lnTo>
                      <a:pt x="4623" y="6164"/>
                    </a:lnTo>
                    <a:lnTo>
                      <a:pt x="2263" y="6164"/>
                    </a:lnTo>
                    <a:lnTo>
                      <a:pt x="2263" y="4598"/>
                    </a:lnTo>
                    <a:lnTo>
                      <a:pt x="1539" y="4598"/>
                    </a:lnTo>
                    <a:lnTo>
                      <a:pt x="1539" y="6164"/>
                    </a:lnTo>
                    <a:lnTo>
                      <a:pt x="721" y="6164"/>
                    </a:lnTo>
                    <a:lnTo>
                      <a:pt x="721" y="4215"/>
                    </a:lnTo>
                    <a:cubicBezTo>
                      <a:pt x="721" y="3989"/>
                      <a:pt x="906" y="3804"/>
                      <a:pt x="1131" y="3804"/>
                    </a:cubicBezTo>
                    <a:close/>
                    <a:moveTo>
                      <a:pt x="3443" y="0"/>
                    </a:moveTo>
                    <a:cubicBezTo>
                      <a:pt x="2395" y="0"/>
                      <a:pt x="1539" y="853"/>
                      <a:pt x="1539" y="1904"/>
                    </a:cubicBezTo>
                    <a:cubicBezTo>
                      <a:pt x="1539" y="2349"/>
                      <a:pt x="1695" y="2757"/>
                      <a:pt x="1953" y="3084"/>
                    </a:cubicBezTo>
                    <a:lnTo>
                      <a:pt x="1131" y="3084"/>
                    </a:lnTo>
                    <a:cubicBezTo>
                      <a:pt x="505" y="3084"/>
                      <a:pt x="0" y="3589"/>
                      <a:pt x="0" y="4215"/>
                    </a:cubicBezTo>
                    <a:lnTo>
                      <a:pt x="0" y="6885"/>
                    </a:lnTo>
                    <a:lnTo>
                      <a:pt x="6885" y="6885"/>
                    </a:lnTo>
                    <a:lnTo>
                      <a:pt x="6885" y="4215"/>
                    </a:lnTo>
                    <a:cubicBezTo>
                      <a:pt x="6885" y="3589"/>
                      <a:pt x="6377" y="3084"/>
                      <a:pt x="5754" y="3084"/>
                    </a:cubicBezTo>
                    <a:lnTo>
                      <a:pt x="4932" y="3084"/>
                    </a:lnTo>
                    <a:cubicBezTo>
                      <a:pt x="5190" y="2757"/>
                      <a:pt x="5343" y="2349"/>
                      <a:pt x="5343" y="1904"/>
                    </a:cubicBezTo>
                    <a:cubicBezTo>
                      <a:pt x="5343" y="853"/>
                      <a:pt x="4490"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2"/>
              <p:cNvSpPr/>
              <p:nvPr/>
            </p:nvSpPr>
            <p:spPr>
              <a:xfrm>
                <a:off x="5078561" y="2470206"/>
                <a:ext cx="98456" cy="98470"/>
              </a:xfrm>
              <a:custGeom>
                <a:avLst/>
                <a:gdLst/>
                <a:ahLst/>
                <a:cxnLst/>
                <a:rect l="l" t="t" r="r" b="b"/>
                <a:pathLst>
                  <a:path w="6885" h="6886" extrusionOk="0">
                    <a:moveTo>
                      <a:pt x="3442" y="721"/>
                    </a:moveTo>
                    <a:cubicBezTo>
                      <a:pt x="4093" y="721"/>
                      <a:pt x="4623" y="1250"/>
                      <a:pt x="4623" y="1901"/>
                    </a:cubicBezTo>
                    <a:cubicBezTo>
                      <a:pt x="4623" y="2552"/>
                      <a:pt x="4093" y="3081"/>
                      <a:pt x="3442" y="3081"/>
                    </a:cubicBezTo>
                    <a:cubicBezTo>
                      <a:pt x="2792" y="3081"/>
                      <a:pt x="2263" y="2552"/>
                      <a:pt x="2263" y="1901"/>
                    </a:cubicBezTo>
                    <a:cubicBezTo>
                      <a:pt x="2263" y="1250"/>
                      <a:pt x="2792" y="721"/>
                      <a:pt x="3442" y="721"/>
                    </a:cubicBezTo>
                    <a:close/>
                    <a:moveTo>
                      <a:pt x="5754" y="3805"/>
                    </a:moveTo>
                    <a:cubicBezTo>
                      <a:pt x="5980" y="3805"/>
                      <a:pt x="6161" y="3986"/>
                      <a:pt x="6161" y="4212"/>
                    </a:cubicBezTo>
                    <a:lnTo>
                      <a:pt x="6161" y="6164"/>
                    </a:lnTo>
                    <a:lnTo>
                      <a:pt x="5343" y="6164"/>
                    </a:lnTo>
                    <a:lnTo>
                      <a:pt x="5343" y="4598"/>
                    </a:lnTo>
                    <a:lnTo>
                      <a:pt x="4623" y="4598"/>
                    </a:lnTo>
                    <a:lnTo>
                      <a:pt x="4623" y="6164"/>
                    </a:lnTo>
                    <a:lnTo>
                      <a:pt x="2263" y="6164"/>
                    </a:lnTo>
                    <a:lnTo>
                      <a:pt x="2263" y="4598"/>
                    </a:lnTo>
                    <a:lnTo>
                      <a:pt x="1540" y="4598"/>
                    </a:lnTo>
                    <a:lnTo>
                      <a:pt x="1540" y="6164"/>
                    </a:lnTo>
                    <a:lnTo>
                      <a:pt x="722" y="6164"/>
                    </a:lnTo>
                    <a:lnTo>
                      <a:pt x="722" y="4212"/>
                    </a:lnTo>
                    <a:cubicBezTo>
                      <a:pt x="722" y="3986"/>
                      <a:pt x="906" y="3805"/>
                      <a:pt x="1133" y="3805"/>
                    </a:cubicBezTo>
                    <a:close/>
                    <a:moveTo>
                      <a:pt x="3442" y="1"/>
                    </a:moveTo>
                    <a:cubicBezTo>
                      <a:pt x="2392" y="1"/>
                      <a:pt x="1540" y="853"/>
                      <a:pt x="1540" y="1901"/>
                    </a:cubicBezTo>
                    <a:cubicBezTo>
                      <a:pt x="1540" y="2347"/>
                      <a:pt x="1697" y="2757"/>
                      <a:pt x="1953" y="3081"/>
                    </a:cubicBezTo>
                    <a:lnTo>
                      <a:pt x="1133" y="3081"/>
                    </a:lnTo>
                    <a:cubicBezTo>
                      <a:pt x="506" y="3081"/>
                      <a:pt x="1" y="3589"/>
                      <a:pt x="1" y="4212"/>
                    </a:cubicBezTo>
                    <a:lnTo>
                      <a:pt x="1" y="6885"/>
                    </a:lnTo>
                    <a:lnTo>
                      <a:pt x="6885" y="6885"/>
                    </a:lnTo>
                    <a:lnTo>
                      <a:pt x="6885" y="4212"/>
                    </a:lnTo>
                    <a:cubicBezTo>
                      <a:pt x="6885" y="3589"/>
                      <a:pt x="6377" y="3081"/>
                      <a:pt x="5754" y="3081"/>
                    </a:cubicBezTo>
                    <a:lnTo>
                      <a:pt x="4933" y="3081"/>
                    </a:lnTo>
                    <a:cubicBezTo>
                      <a:pt x="5190" y="2757"/>
                      <a:pt x="5343" y="2347"/>
                      <a:pt x="5343" y="1901"/>
                    </a:cubicBezTo>
                    <a:cubicBezTo>
                      <a:pt x="5343" y="853"/>
                      <a:pt x="4490"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2"/>
              <p:cNvSpPr/>
              <p:nvPr/>
            </p:nvSpPr>
            <p:spPr>
              <a:xfrm>
                <a:off x="5078561" y="2315972"/>
                <a:ext cx="98456" cy="98456"/>
              </a:xfrm>
              <a:custGeom>
                <a:avLst/>
                <a:gdLst/>
                <a:ahLst/>
                <a:cxnLst/>
                <a:rect l="l" t="t" r="r" b="b"/>
                <a:pathLst>
                  <a:path w="6885" h="6885" extrusionOk="0">
                    <a:moveTo>
                      <a:pt x="3442" y="721"/>
                    </a:moveTo>
                    <a:cubicBezTo>
                      <a:pt x="4093" y="721"/>
                      <a:pt x="4623" y="1251"/>
                      <a:pt x="4623" y="1901"/>
                    </a:cubicBezTo>
                    <a:cubicBezTo>
                      <a:pt x="4623" y="2552"/>
                      <a:pt x="4093" y="3081"/>
                      <a:pt x="3442" y="3081"/>
                    </a:cubicBezTo>
                    <a:cubicBezTo>
                      <a:pt x="2792" y="3081"/>
                      <a:pt x="2263" y="2552"/>
                      <a:pt x="2263" y="1901"/>
                    </a:cubicBezTo>
                    <a:cubicBezTo>
                      <a:pt x="2263" y="1251"/>
                      <a:pt x="2792" y="721"/>
                      <a:pt x="3442" y="721"/>
                    </a:cubicBezTo>
                    <a:close/>
                    <a:moveTo>
                      <a:pt x="3442" y="1"/>
                    </a:moveTo>
                    <a:cubicBezTo>
                      <a:pt x="2392" y="1"/>
                      <a:pt x="1540" y="854"/>
                      <a:pt x="1540" y="1901"/>
                    </a:cubicBezTo>
                    <a:cubicBezTo>
                      <a:pt x="1540" y="2347"/>
                      <a:pt x="1697" y="2758"/>
                      <a:pt x="1953" y="3081"/>
                    </a:cubicBezTo>
                    <a:lnTo>
                      <a:pt x="1133" y="3081"/>
                    </a:lnTo>
                    <a:cubicBezTo>
                      <a:pt x="506" y="3081"/>
                      <a:pt x="1" y="3589"/>
                      <a:pt x="1" y="4212"/>
                    </a:cubicBezTo>
                    <a:lnTo>
                      <a:pt x="1" y="6885"/>
                    </a:lnTo>
                    <a:lnTo>
                      <a:pt x="3826" y="6885"/>
                    </a:lnTo>
                    <a:lnTo>
                      <a:pt x="3826" y="6161"/>
                    </a:lnTo>
                    <a:lnTo>
                      <a:pt x="2263" y="6161"/>
                    </a:lnTo>
                    <a:lnTo>
                      <a:pt x="2263" y="4599"/>
                    </a:lnTo>
                    <a:lnTo>
                      <a:pt x="1540" y="4599"/>
                    </a:lnTo>
                    <a:lnTo>
                      <a:pt x="1540" y="6161"/>
                    </a:lnTo>
                    <a:lnTo>
                      <a:pt x="722" y="6161"/>
                    </a:lnTo>
                    <a:lnTo>
                      <a:pt x="722" y="4212"/>
                    </a:lnTo>
                    <a:cubicBezTo>
                      <a:pt x="722" y="3986"/>
                      <a:pt x="906" y="3802"/>
                      <a:pt x="1133" y="3802"/>
                    </a:cubicBezTo>
                    <a:lnTo>
                      <a:pt x="5754" y="3802"/>
                    </a:lnTo>
                    <a:cubicBezTo>
                      <a:pt x="5980" y="3802"/>
                      <a:pt x="6161" y="3986"/>
                      <a:pt x="6161" y="4212"/>
                    </a:cubicBezTo>
                    <a:lnTo>
                      <a:pt x="6161" y="6161"/>
                    </a:lnTo>
                    <a:lnTo>
                      <a:pt x="5343" y="6161"/>
                    </a:lnTo>
                    <a:lnTo>
                      <a:pt x="5343" y="4599"/>
                    </a:lnTo>
                    <a:lnTo>
                      <a:pt x="4623" y="4599"/>
                    </a:lnTo>
                    <a:lnTo>
                      <a:pt x="4623" y="6885"/>
                    </a:lnTo>
                    <a:lnTo>
                      <a:pt x="6885" y="6885"/>
                    </a:lnTo>
                    <a:lnTo>
                      <a:pt x="6885" y="4212"/>
                    </a:lnTo>
                    <a:cubicBezTo>
                      <a:pt x="6885" y="3589"/>
                      <a:pt x="6377" y="3081"/>
                      <a:pt x="5754" y="3081"/>
                    </a:cubicBezTo>
                    <a:lnTo>
                      <a:pt x="4933" y="3081"/>
                    </a:lnTo>
                    <a:cubicBezTo>
                      <a:pt x="5190" y="2758"/>
                      <a:pt x="5343" y="2347"/>
                      <a:pt x="5343" y="1901"/>
                    </a:cubicBezTo>
                    <a:cubicBezTo>
                      <a:pt x="5343" y="854"/>
                      <a:pt x="4490"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2"/>
              <p:cNvSpPr/>
              <p:nvPr/>
            </p:nvSpPr>
            <p:spPr>
              <a:xfrm>
                <a:off x="4912944" y="2415125"/>
                <a:ext cx="11068" cy="10310"/>
              </a:xfrm>
              <a:custGeom>
                <a:avLst/>
                <a:gdLst/>
                <a:ahLst/>
                <a:cxnLst/>
                <a:rect l="l" t="t" r="r" b="b"/>
                <a:pathLst>
                  <a:path w="774" h="721" extrusionOk="0">
                    <a:moveTo>
                      <a:pt x="0" y="0"/>
                    </a:moveTo>
                    <a:lnTo>
                      <a:pt x="0"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2"/>
              <p:cNvSpPr/>
              <p:nvPr/>
            </p:nvSpPr>
            <p:spPr>
              <a:xfrm>
                <a:off x="4934994" y="2426121"/>
                <a:ext cx="10997" cy="10353"/>
              </a:xfrm>
              <a:custGeom>
                <a:avLst/>
                <a:gdLst/>
                <a:ahLst/>
                <a:cxnLst/>
                <a:rect l="l" t="t" r="r" b="b"/>
                <a:pathLst>
                  <a:path w="769" h="724" extrusionOk="0">
                    <a:moveTo>
                      <a:pt x="0" y="0"/>
                    </a:moveTo>
                    <a:lnTo>
                      <a:pt x="0" y="724"/>
                    </a:lnTo>
                    <a:lnTo>
                      <a:pt x="769" y="724"/>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2"/>
              <p:cNvSpPr/>
              <p:nvPr/>
            </p:nvSpPr>
            <p:spPr>
              <a:xfrm>
                <a:off x="4934994" y="2404071"/>
                <a:ext cx="10997" cy="10353"/>
              </a:xfrm>
              <a:custGeom>
                <a:avLst/>
                <a:gdLst/>
                <a:ahLst/>
                <a:cxnLst/>
                <a:rect l="l" t="t" r="r" b="b"/>
                <a:pathLst>
                  <a:path w="769" h="724" extrusionOk="0">
                    <a:moveTo>
                      <a:pt x="0" y="0"/>
                    </a:moveTo>
                    <a:lnTo>
                      <a:pt x="0" y="724"/>
                    </a:lnTo>
                    <a:lnTo>
                      <a:pt x="769" y="724"/>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2"/>
              <p:cNvSpPr/>
              <p:nvPr/>
            </p:nvSpPr>
            <p:spPr>
              <a:xfrm>
                <a:off x="4957030" y="2393075"/>
                <a:ext cx="11011" cy="10367"/>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2"/>
              <p:cNvSpPr/>
              <p:nvPr/>
            </p:nvSpPr>
            <p:spPr>
              <a:xfrm>
                <a:off x="4957030" y="2415125"/>
                <a:ext cx="11011" cy="10310"/>
              </a:xfrm>
              <a:custGeom>
                <a:avLst/>
                <a:gdLst/>
                <a:ahLst/>
                <a:cxnLst/>
                <a:rect l="l" t="t" r="r" b="b"/>
                <a:pathLst>
                  <a:path w="770"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2"/>
              <p:cNvSpPr/>
              <p:nvPr/>
            </p:nvSpPr>
            <p:spPr>
              <a:xfrm>
                <a:off x="4957030" y="2437175"/>
                <a:ext cx="11011" cy="10310"/>
              </a:xfrm>
              <a:custGeom>
                <a:avLst/>
                <a:gdLst/>
                <a:ahLst/>
                <a:cxnLst/>
                <a:rect l="l" t="t" r="r" b="b"/>
                <a:pathLst>
                  <a:path w="770"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2"/>
              <p:cNvSpPr/>
              <p:nvPr/>
            </p:nvSpPr>
            <p:spPr>
              <a:xfrm>
                <a:off x="5001086" y="2502909"/>
                <a:ext cx="55098" cy="55112"/>
              </a:xfrm>
              <a:custGeom>
                <a:avLst/>
                <a:gdLst/>
                <a:ahLst/>
                <a:cxnLst/>
                <a:rect l="l" t="t" r="r" b="b"/>
                <a:pathLst>
                  <a:path w="3853" h="3854" extrusionOk="0">
                    <a:moveTo>
                      <a:pt x="1925" y="1518"/>
                    </a:moveTo>
                    <a:cubicBezTo>
                      <a:pt x="2151" y="1518"/>
                      <a:pt x="2336" y="1699"/>
                      <a:pt x="2336" y="1925"/>
                    </a:cubicBezTo>
                    <a:cubicBezTo>
                      <a:pt x="2336" y="2152"/>
                      <a:pt x="2151" y="2336"/>
                      <a:pt x="1925" y="2336"/>
                    </a:cubicBezTo>
                    <a:cubicBezTo>
                      <a:pt x="1702" y="2336"/>
                      <a:pt x="1518" y="2152"/>
                      <a:pt x="1518" y="1925"/>
                    </a:cubicBezTo>
                    <a:cubicBezTo>
                      <a:pt x="1518" y="1699"/>
                      <a:pt x="1702" y="1518"/>
                      <a:pt x="1925" y="1518"/>
                    </a:cubicBezTo>
                    <a:close/>
                    <a:moveTo>
                      <a:pt x="1567" y="1"/>
                    </a:moveTo>
                    <a:lnTo>
                      <a:pt x="1567" y="854"/>
                    </a:lnTo>
                    <a:cubicBezTo>
                      <a:pt x="1518" y="870"/>
                      <a:pt x="1469" y="888"/>
                      <a:pt x="1424" y="912"/>
                    </a:cubicBezTo>
                    <a:lnTo>
                      <a:pt x="821" y="306"/>
                    </a:lnTo>
                    <a:lnTo>
                      <a:pt x="310" y="818"/>
                    </a:lnTo>
                    <a:lnTo>
                      <a:pt x="912" y="1424"/>
                    </a:lnTo>
                    <a:cubicBezTo>
                      <a:pt x="892" y="1469"/>
                      <a:pt x="871" y="1514"/>
                      <a:pt x="853" y="1564"/>
                    </a:cubicBezTo>
                    <a:lnTo>
                      <a:pt x="0" y="1564"/>
                    </a:lnTo>
                    <a:lnTo>
                      <a:pt x="0" y="2287"/>
                    </a:lnTo>
                    <a:lnTo>
                      <a:pt x="853" y="2287"/>
                    </a:lnTo>
                    <a:cubicBezTo>
                      <a:pt x="871" y="2336"/>
                      <a:pt x="892" y="2385"/>
                      <a:pt x="912" y="2430"/>
                    </a:cubicBezTo>
                    <a:lnTo>
                      <a:pt x="310" y="3032"/>
                    </a:lnTo>
                    <a:lnTo>
                      <a:pt x="821" y="3543"/>
                    </a:lnTo>
                    <a:lnTo>
                      <a:pt x="1424" y="2938"/>
                    </a:lnTo>
                    <a:cubicBezTo>
                      <a:pt x="1469" y="2963"/>
                      <a:pt x="1518" y="2979"/>
                      <a:pt x="1567" y="2997"/>
                    </a:cubicBezTo>
                    <a:lnTo>
                      <a:pt x="1567" y="3853"/>
                    </a:lnTo>
                    <a:lnTo>
                      <a:pt x="2287" y="3853"/>
                    </a:lnTo>
                    <a:lnTo>
                      <a:pt x="2287" y="2997"/>
                    </a:lnTo>
                    <a:cubicBezTo>
                      <a:pt x="2336" y="2979"/>
                      <a:pt x="2384" y="2963"/>
                      <a:pt x="2429" y="2938"/>
                    </a:cubicBezTo>
                    <a:lnTo>
                      <a:pt x="3032" y="3543"/>
                    </a:lnTo>
                    <a:lnTo>
                      <a:pt x="3544" y="3032"/>
                    </a:lnTo>
                    <a:lnTo>
                      <a:pt x="2941" y="2430"/>
                    </a:lnTo>
                    <a:cubicBezTo>
                      <a:pt x="2962" y="2385"/>
                      <a:pt x="2983" y="2336"/>
                      <a:pt x="3001" y="2287"/>
                    </a:cubicBezTo>
                    <a:lnTo>
                      <a:pt x="3853" y="2287"/>
                    </a:lnTo>
                    <a:lnTo>
                      <a:pt x="3853" y="1564"/>
                    </a:lnTo>
                    <a:lnTo>
                      <a:pt x="3001" y="1564"/>
                    </a:lnTo>
                    <a:cubicBezTo>
                      <a:pt x="2983" y="1514"/>
                      <a:pt x="2962" y="1469"/>
                      <a:pt x="2941" y="1424"/>
                    </a:cubicBezTo>
                    <a:lnTo>
                      <a:pt x="3544" y="818"/>
                    </a:lnTo>
                    <a:lnTo>
                      <a:pt x="3032" y="306"/>
                    </a:lnTo>
                    <a:lnTo>
                      <a:pt x="2429" y="912"/>
                    </a:lnTo>
                    <a:cubicBezTo>
                      <a:pt x="2384" y="888"/>
                      <a:pt x="2336" y="870"/>
                      <a:pt x="2287" y="854"/>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2"/>
              <p:cNvSpPr/>
              <p:nvPr/>
            </p:nvSpPr>
            <p:spPr>
              <a:xfrm>
                <a:off x="5023136" y="2315629"/>
                <a:ext cx="55098" cy="55055"/>
              </a:xfrm>
              <a:custGeom>
                <a:avLst/>
                <a:gdLst/>
                <a:ahLst/>
                <a:cxnLst/>
                <a:rect l="l" t="t" r="r" b="b"/>
                <a:pathLst>
                  <a:path w="3853" h="3850" extrusionOk="0">
                    <a:moveTo>
                      <a:pt x="1925" y="1514"/>
                    </a:moveTo>
                    <a:cubicBezTo>
                      <a:pt x="2151" y="1514"/>
                      <a:pt x="2336" y="1699"/>
                      <a:pt x="2336" y="1925"/>
                    </a:cubicBezTo>
                    <a:cubicBezTo>
                      <a:pt x="2336" y="2152"/>
                      <a:pt x="2151" y="2335"/>
                      <a:pt x="1925" y="2335"/>
                    </a:cubicBezTo>
                    <a:cubicBezTo>
                      <a:pt x="1698" y="2335"/>
                      <a:pt x="1517" y="2152"/>
                      <a:pt x="1517" y="1925"/>
                    </a:cubicBezTo>
                    <a:cubicBezTo>
                      <a:pt x="1517" y="1699"/>
                      <a:pt x="1698" y="1514"/>
                      <a:pt x="1925" y="1514"/>
                    </a:cubicBezTo>
                    <a:close/>
                    <a:moveTo>
                      <a:pt x="1563" y="1"/>
                    </a:moveTo>
                    <a:lnTo>
                      <a:pt x="1563" y="853"/>
                    </a:lnTo>
                    <a:cubicBezTo>
                      <a:pt x="1514" y="870"/>
                      <a:pt x="1469" y="888"/>
                      <a:pt x="1424" y="912"/>
                    </a:cubicBezTo>
                    <a:lnTo>
                      <a:pt x="818" y="306"/>
                    </a:lnTo>
                    <a:lnTo>
                      <a:pt x="310" y="819"/>
                    </a:lnTo>
                    <a:lnTo>
                      <a:pt x="912" y="1424"/>
                    </a:lnTo>
                    <a:cubicBezTo>
                      <a:pt x="891" y="1469"/>
                      <a:pt x="870" y="1514"/>
                      <a:pt x="853" y="1563"/>
                    </a:cubicBezTo>
                    <a:lnTo>
                      <a:pt x="0" y="1563"/>
                    </a:lnTo>
                    <a:lnTo>
                      <a:pt x="0" y="2287"/>
                    </a:lnTo>
                    <a:lnTo>
                      <a:pt x="853" y="2287"/>
                    </a:lnTo>
                    <a:cubicBezTo>
                      <a:pt x="870" y="2335"/>
                      <a:pt x="891" y="2381"/>
                      <a:pt x="912" y="2426"/>
                    </a:cubicBezTo>
                    <a:lnTo>
                      <a:pt x="310" y="3032"/>
                    </a:lnTo>
                    <a:lnTo>
                      <a:pt x="818" y="3543"/>
                    </a:lnTo>
                    <a:lnTo>
                      <a:pt x="1424" y="2938"/>
                    </a:lnTo>
                    <a:cubicBezTo>
                      <a:pt x="1469" y="2962"/>
                      <a:pt x="1514" y="2979"/>
                      <a:pt x="1563" y="2997"/>
                    </a:cubicBezTo>
                    <a:lnTo>
                      <a:pt x="1563" y="3850"/>
                    </a:lnTo>
                    <a:lnTo>
                      <a:pt x="2287" y="3850"/>
                    </a:lnTo>
                    <a:lnTo>
                      <a:pt x="2287" y="2997"/>
                    </a:lnTo>
                    <a:cubicBezTo>
                      <a:pt x="2336" y="2979"/>
                      <a:pt x="2384" y="2962"/>
                      <a:pt x="2429" y="2938"/>
                    </a:cubicBezTo>
                    <a:lnTo>
                      <a:pt x="3032" y="3543"/>
                    </a:lnTo>
                    <a:lnTo>
                      <a:pt x="3543" y="3032"/>
                    </a:lnTo>
                    <a:lnTo>
                      <a:pt x="2937" y="2426"/>
                    </a:lnTo>
                    <a:cubicBezTo>
                      <a:pt x="2962" y="2381"/>
                      <a:pt x="2983" y="2335"/>
                      <a:pt x="2997" y="2287"/>
                    </a:cubicBezTo>
                    <a:lnTo>
                      <a:pt x="3853" y="2287"/>
                    </a:lnTo>
                    <a:lnTo>
                      <a:pt x="3853" y="1563"/>
                    </a:lnTo>
                    <a:lnTo>
                      <a:pt x="2997" y="1563"/>
                    </a:lnTo>
                    <a:cubicBezTo>
                      <a:pt x="2983" y="1514"/>
                      <a:pt x="2962" y="1469"/>
                      <a:pt x="2937" y="1424"/>
                    </a:cubicBezTo>
                    <a:lnTo>
                      <a:pt x="3543" y="819"/>
                    </a:lnTo>
                    <a:lnTo>
                      <a:pt x="3032" y="306"/>
                    </a:lnTo>
                    <a:lnTo>
                      <a:pt x="2429" y="912"/>
                    </a:lnTo>
                    <a:cubicBezTo>
                      <a:pt x="2384" y="888"/>
                      <a:pt x="2336" y="870"/>
                      <a:pt x="2287" y="853"/>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2"/>
              <p:cNvSpPr/>
              <p:nvPr/>
            </p:nvSpPr>
            <p:spPr>
              <a:xfrm>
                <a:off x="5116727" y="2536313"/>
                <a:ext cx="11068" cy="10310"/>
              </a:xfrm>
              <a:custGeom>
                <a:avLst/>
                <a:gdLst/>
                <a:ahLst/>
                <a:cxnLst/>
                <a:rect l="l" t="t" r="r" b="b"/>
                <a:pathLst>
                  <a:path w="774" h="721" extrusionOk="0">
                    <a:moveTo>
                      <a:pt x="1" y="0"/>
                    </a:moveTo>
                    <a:lnTo>
                      <a:pt x="1" y="720"/>
                    </a:lnTo>
                    <a:lnTo>
                      <a:pt x="773" y="720"/>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2"/>
              <p:cNvSpPr/>
              <p:nvPr/>
            </p:nvSpPr>
            <p:spPr>
              <a:xfrm>
                <a:off x="5116727" y="2382064"/>
                <a:ext cx="11068" cy="10325"/>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 name="Google Shape;1031;p62"/>
          <p:cNvGrpSpPr/>
          <p:nvPr/>
        </p:nvGrpSpPr>
        <p:grpSpPr>
          <a:xfrm>
            <a:off x="4704998" y="2592735"/>
            <a:ext cx="530118" cy="339786"/>
            <a:chOff x="1652175" y="3117600"/>
            <a:chExt cx="615200" cy="394275"/>
          </a:xfrm>
        </p:grpSpPr>
        <p:sp>
          <p:nvSpPr>
            <p:cNvPr id="1032" name="Google Shape;1032;p62"/>
            <p:cNvSpPr/>
            <p:nvPr/>
          </p:nvSpPr>
          <p:spPr>
            <a:xfrm>
              <a:off x="1767725" y="3316325"/>
              <a:ext cx="441775" cy="195550"/>
            </a:xfrm>
            <a:custGeom>
              <a:avLst/>
              <a:gdLst/>
              <a:ahLst/>
              <a:cxnLst/>
              <a:rect l="l" t="t" r="r" b="b"/>
              <a:pathLst>
                <a:path w="17671" h="7822" extrusionOk="0">
                  <a:moveTo>
                    <a:pt x="15635" y="0"/>
                  </a:moveTo>
                  <a:lnTo>
                    <a:pt x="15137" y="526"/>
                  </a:lnTo>
                  <a:cubicBezTo>
                    <a:pt x="15750" y="1104"/>
                    <a:pt x="16216" y="1793"/>
                    <a:pt x="16526" y="2545"/>
                  </a:cubicBezTo>
                  <a:cubicBezTo>
                    <a:pt x="16091" y="2245"/>
                    <a:pt x="15566" y="2068"/>
                    <a:pt x="15002" y="2068"/>
                  </a:cubicBezTo>
                  <a:cubicBezTo>
                    <a:pt x="13961" y="2068"/>
                    <a:pt x="13060" y="2663"/>
                    <a:pt x="12617" y="3533"/>
                  </a:cubicBezTo>
                  <a:cubicBezTo>
                    <a:pt x="12270" y="3108"/>
                    <a:pt x="11740" y="2837"/>
                    <a:pt x="11149" y="2837"/>
                  </a:cubicBezTo>
                  <a:cubicBezTo>
                    <a:pt x="10216" y="2837"/>
                    <a:pt x="9440" y="3508"/>
                    <a:pt x="9276" y="4393"/>
                  </a:cubicBezTo>
                  <a:cubicBezTo>
                    <a:pt x="8072" y="4508"/>
                    <a:pt x="7046" y="5249"/>
                    <a:pt x="6527" y="6286"/>
                  </a:cubicBezTo>
                  <a:cubicBezTo>
                    <a:pt x="6008" y="5249"/>
                    <a:pt x="4981" y="4508"/>
                    <a:pt x="3774" y="4393"/>
                  </a:cubicBezTo>
                  <a:cubicBezTo>
                    <a:pt x="3610" y="3508"/>
                    <a:pt x="2834" y="2837"/>
                    <a:pt x="1901" y="2837"/>
                  </a:cubicBezTo>
                  <a:cubicBezTo>
                    <a:pt x="853" y="2837"/>
                    <a:pt x="0" y="3690"/>
                    <a:pt x="0" y="4737"/>
                  </a:cubicBezTo>
                  <a:lnTo>
                    <a:pt x="721" y="4737"/>
                  </a:lnTo>
                  <a:cubicBezTo>
                    <a:pt x="721" y="4090"/>
                    <a:pt x="1250" y="3558"/>
                    <a:pt x="1901" y="3558"/>
                  </a:cubicBezTo>
                  <a:cubicBezTo>
                    <a:pt x="2552" y="3558"/>
                    <a:pt x="3081" y="4090"/>
                    <a:pt x="3081" y="4737"/>
                  </a:cubicBezTo>
                  <a:lnTo>
                    <a:pt x="3081" y="5099"/>
                  </a:lnTo>
                  <a:lnTo>
                    <a:pt x="3443" y="5099"/>
                  </a:lnTo>
                  <a:cubicBezTo>
                    <a:pt x="4943" y="5099"/>
                    <a:pt x="6164" y="6321"/>
                    <a:pt x="6164" y="7821"/>
                  </a:cubicBezTo>
                  <a:lnTo>
                    <a:pt x="6885" y="7821"/>
                  </a:lnTo>
                  <a:cubicBezTo>
                    <a:pt x="6885" y="6321"/>
                    <a:pt x="8106" y="5099"/>
                    <a:pt x="9607" y="5099"/>
                  </a:cubicBezTo>
                  <a:lnTo>
                    <a:pt x="9969" y="5099"/>
                  </a:lnTo>
                  <a:lnTo>
                    <a:pt x="9969" y="4737"/>
                  </a:lnTo>
                  <a:cubicBezTo>
                    <a:pt x="9969" y="4090"/>
                    <a:pt x="10498" y="3558"/>
                    <a:pt x="11149" y="3558"/>
                  </a:cubicBezTo>
                  <a:cubicBezTo>
                    <a:pt x="11799" y="3558"/>
                    <a:pt x="12329" y="4090"/>
                    <a:pt x="12329" y="4737"/>
                  </a:cubicBezTo>
                  <a:lnTo>
                    <a:pt x="13049" y="4737"/>
                  </a:lnTo>
                  <a:cubicBezTo>
                    <a:pt x="13049" y="3662"/>
                    <a:pt x="13926" y="2788"/>
                    <a:pt x="15002" y="2788"/>
                  </a:cubicBezTo>
                  <a:cubicBezTo>
                    <a:pt x="16077" y="2788"/>
                    <a:pt x="16951" y="3662"/>
                    <a:pt x="16951" y="4737"/>
                  </a:cubicBezTo>
                  <a:lnTo>
                    <a:pt x="17671" y="4737"/>
                  </a:lnTo>
                  <a:cubicBezTo>
                    <a:pt x="17671" y="2927"/>
                    <a:pt x="16947" y="1246"/>
                    <a:pt x="15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2"/>
            <p:cNvSpPr/>
            <p:nvPr/>
          </p:nvSpPr>
          <p:spPr>
            <a:xfrm>
              <a:off x="1652175" y="3271700"/>
              <a:ext cx="486000" cy="163075"/>
            </a:xfrm>
            <a:custGeom>
              <a:avLst/>
              <a:gdLst/>
              <a:ahLst/>
              <a:cxnLst/>
              <a:rect l="l" t="t" r="r" b="b"/>
              <a:pathLst>
                <a:path w="19440" h="6523" extrusionOk="0">
                  <a:moveTo>
                    <a:pt x="9843" y="1107"/>
                  </a:moveTo>
                  <a:lnTo>
                    <a:pt x="10421" y="1684"/>
                  </a:lnTo>
                  <a:cubicBezTo>
                    <a:pt x="10129" y="1806"/>
                    <a:pt x="9875" y="1994"/>
                    <a:pt x="9679" y="2235"/>
                  </a:cubicBezTo>
                  <a:lnTo>
                    <a:pt x="9583" y="2137"/>
                  </a:lnTo>
                  <a:lnTo>
                    <a:pt x="9583" y="1107"/>
                  </a:lnTo>
                  <a:close/>
                  <a:moveTo>
                    <a:pt x="12712" y="1107"/>
                  </a:moveTo>
                  <a:lnTo>
                    <a:pt x="12712" y="2137"/>
                  </a:lnTo>
                  <a:lnTo>
                    <a:pt x="12614" y="2235"/>
                  </a:lnTo>
                  <a:cubicBezTo>
                    <a:pt x="12419" y="1994"/>
                    <a:pt x="12165" y="1806"/>
                    <a:pt x="11872" y="1684"/>
                  </a:cubicBezTo>
                  <a:lnTo>
                    <a:pt x="12454" y="1107"/>
                  </a:lnTo>
                  <a:close/>
                  <a:moveTo>
                    <a:pt x="11149" y="2262"/>
                  </a:moveTo>
                  <a:cubicBezTo>
                    <a:pt x="11796" y="2262"/>
                    <a:pt x="12328" y="2791"/>
                    <a:pt x="12328" y="3442"/>
                  </a:cubicBezTo>
                  <a:cubicBezTo>
                    <a:pt x="12328" y="4093"/>
                    <a:pt x="11796" y="4622"/>
                    <a:pt x="11149" y="4622"/>
                  </a:cubicBezTo>
                  <a:cubicBezTo>
                    <a:pt x="10498" y="4622"/>
                    <a:pt x="9968" y="4093"/>
                    <a:pt x="9968" y="3442"/>
                  </a:cubicBezTo>
                  <a:cubicBezTo>
                    <a:pt x="9968" y="2791"/>
                    <a:pt x="10498" y="2262"/>
                    <a:pt x="11149" y="2262"/>
                  </a:cubicBezTo>
                  <a:close/>
                  <a:moveTo>
                    <a:pt x="6523" y="0"/>
                  </a:moveTo>
                  <a:cubicBezTo>
                    <a:pt x="2928" y="0"/>
                    <a:pt x="1" y="2927"/>
                    <a:pt x="1" y="6522"/>
                  </a:cubicBezTo>
                  <a:lnTo>
                    <a:pt x="721" y="6522"/>
                  </a:lnTo>
                  <a:cubicBezTo>
                    <a:pt x="721" y="5447"/>
                    <a:pt x="1598" y="4573"/>
                    <a:pt x="2674" y="4573"/>
                  </a:cubicBezTo>
                  <a:cubicBezTo>
                    <a:pt x="3227" y="4573"/>
                    <a:pt x="3756" y="4810"/>
                    <a:pt x="4125" y="5224"/>
                  </a:cubicBezTo>
                  <a:lnTo>
                    <a:pt x="4664" y="4744"/>
                  </a:lnTo>
                  <a:cubicBezTo>
                    <a:pt x="4156" y="4177"/>
                    <a:pt x="3432" y="3853"/>
                    <a:pt x="2674" y="3853"/>
                  </a:cubicBezTo>
                  <a:cubicBezTo>
                    <a:pt x="2110" y="3853"/>
                    <a:pt x="1584" y="4027"/>
                    <a:pt x="1156" y="4326"/>
                  </a:cubicBezTo>
                  <a:cubicBezTo>
                    <a:pt x="1981" y="2315"/>
                    <a:pt x="3909" y="863"/>
                    <a:pt x="6182" y="731"/>
                  </a:cubicBezTo>
                  <a:cubicBezTo>
                    <a:pt x="6356" y="2349"/>
                    <a:pt x="7654" y="3634"/>
                    <a:pt x="9276" y="3787"/>
                  </a:cubicBezTo>
                  <a:cubicBezTo>
                    <a:pt x="9440" y="4670"/>
                    <a:pt x="10216" y="5343"/>
                    <a:pt x="11149" y="5343"/>
                  </a:cubicBezTo>
                  <a:cubicBezTo>
                    <a:pt x="12078" y="5343"/>
                    <a:pt x="12854" y="4670"/>
                    <a:pt x="13017" y="3787"/>
                  </a:cubicBezTo>
                  <a:cubicBezTo>
                    <a:pt x="14640" y="3634"/>
                    <a:pt x="15938" y="2349"/>
                    <a:pt x="16111" y="731"/>
                  </a:cubicBezTo>
                  <a:cubicBezTo>
                    <a:pt x="17160" y="794"/>
                    <a:pt x="18165" y="1131"/>
                    <a:pt x="19035" y="1726"/>
                  </a:cubicBezTo>
                  <a:lnTo>
                    <a:pt x="19439" y="1128"/>
                  </a:lnTo>
                  <a:cubicBezTo>
                    <a:pt x="18357" y="389"/>
                    <a:pt x="17086" y="0"/>
                    <a:pt x="15771" y="0"/>
                  </a:cubicBezTo>
                  <a:lnTo>
                    <a:pt x="15409" y="0"/>
                  </a:lnTo>
                  <a:lnTo>
                    <a:pt x="15409" y="362"/>
                  </a:lnTo>
                  <a:cubicBezTo>
                    <a:pt x="15409" y="1751"/>
                    <a:pt x="14357" y="2903"/>
                    <a:pt x="13011" y="3062"/>
                  </a:cubicBezTo>
                  <a:cubicBezTo>
                    <a:pt x="13000" y="3007"/>
                    <a:pt x="12986" y="2951"/>
                    <a:pt x="12969" y="2899"/>
                  </a:cubicBezTo>
                  <a:lnTo>
                    <a:pt x="13435" y="2436"/>
                  </a:lnTo>
                  <a:lnTo>
                    <a:pt x="13435" y="383"/>
                  </a:lnTo>
                  <a:lnTo>
                    <a:pt x="12155" y="383"/>
                  </a:lnTo>
                  <a:lnTo>
                    <a:pt x="11149" y="1392"/>
                  </a:lnTo>
                  <a:lnTo>
                    <a:pt x="10143" y="383"/>
                  </a:lnTo>
                  <a:lnTo>
                    <a:pt x="8858" y="383"/>
                  </a:lnTo>
                  <a:lnTo>
                    <a:pt x="8858" y="2436"/>
                  </a:lnTo>
                  <a:lnTo>
                    <a:pt x="9324" y="2899"/>
                  </a:lnTo>
                  <a:cubicBezTo>
                    <a:pt x="9308" y="2951"/>
                    <a:pt x="9294" y="3007"/>
                    <a:pt x="9283" y="3062"/>
                  </a:cubicBezTo>
                  <a:cubicBezTo>
                    <a:pt x="7936" y="2903"/>
                    <a:pt x="6885" y="1751"/>
                    <a:pt x="6885" y="362"/>
                  </a:cubicBezTo>
                  <a:lnTo>
                    <a:pt x="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2"/>
            <p:cNvSpPr/>
            <p:nvPr/>
          </p:nvSpPr>
          <p:spPr>
            <a:xfrm>
              <a:off x="2065650" y="3348675"/>
              <a:ext cx="19275" cy="18150"/>
            </a:xfrm>
            <a:custGeom>
              <a:avLst/>
              <a:gdLst/>
              <a:ahLst/>
              <a:cxnLst/>
              <a:rect l="l" t="t" r="r" b="b"/>
              <a:pathLst>
                <a:path w="771"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2"/>
            <p:cNvSpPr/>
            <p:nvPr/>
          </p:nvSpPr>
          <p:spPr>
            <a:xfrm>
              <a:off x="2084900" y="3329450"/>
              <a:ext cx="19325" cy="18050"/>
            </a:xfrm>
            <a:custGeom>
              <a:avLst/>
              <a:gdLst/>
              <a:ahLst/>
              <a:cxnLst/>
              <a:rect l="l" t="t" r="r" b="b"/>
              <a:pathLst>
                <a:path w="773" h="722"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2"/>
            <p:cNvSpPr/>
            <p:nvPr/>
          </p:nvSpPr>
          <p:spPr>
            <a:xfrm>
              <a:off x="1776775" y="3348675"/>
              <a:ext cx="19250" cy="18150"/>
            </a:xfrm>
            <a:custGeom>
              <a:avLst/>
              <a:gdLst/>
              <a:ahLst/>
              <a:cxnLst/>
              <a:rect l="l" t="t" r="r" b="b"/>
              <a:pathLst>
                <a:path w="770" h="726" extrusionOk="0">
                  <a:moveTo>
                    <a:pt x="1" y="1"/>
                  </a:moveTo>
                  <a:lnTo>
                    <a:pt x="1" y="725"/>
                  </a:lnTo>
                  <a:lnTo>
                    <a:pt x="769" y="725"/>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2"/>
            <p:cNvSpPr/>
            <p:nvPr/>
          </p:nvSpPr>
          <p:spPr>
            <a:xfrm>
              <a:off x="1757475" y="3329450"/>
              <a:ext cx="19325" cy="18050"/>
            </a:xfrm>
            <a:custGeom>
              <a:avLst/>
              <a:gdLst/>
              <a:ahLst/>
              <a:cxnLst/>
              <a:rect l="l" t="t" r="r" b="b"/>
              <a:pathLst>
                <a:path w="773" h="722"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2"/>
            <p:cNvSpPr/>
            <p:nvPr/>
          </p:nvSpPr>
          <p:spPr>
            <a:xfrm>
              <a:off x="2133100" y="3155525"/>
              <a:ext cx="96350" cy="96275"/>
            </a:xfrm>
            <a:custGeom>
              <a:avLst/>
              <a:gdLst/>
              <a:ahLst/>
              <a:cxnLst/>
              <a:rect l="l" t="t" r="r" b="b"/>
              <a:pathLst>
                <a:path w="3854" h="3851" extrusionOk="0">
                  <a:moveTo>
                    <a:pt x="1925" y="1515"/>
                  </a:moveTo>
                  <a:cubicBezTo>
                    <a:pt x="2151" y="1515"/>
                    <a:pt x="2336" y="1699"/>
                    <a:pt x="2336" y="1925"/>
                  </a:cubicBezTo>
                  <a:cubicBezTo>
                    <a:pt x="2336" y="2151"/>
                    <a:pt x="2151" y="2336"/>
                    <a:pt x="1925" y="2336"/>
                  </a:cubicBezTo>
                  <a:cubicBezTo>
                    <a:pt x="1698" y="2336"/>
                    <a:pt x="1518" y="2151"/>
                    <a:pt x="1518" y="1925"/>
                  </a:cubicBezTo>
                  <a:cubicBezTo>
                    <a:pt x="1518" y="1699"/>
                    <a:pt x="1698" y="1515"/>
                    <a:pt x="1925" y="1515"/>
                  </a:cubicBezTo>
                  <a:close/>
                  <a:moveTo>
                    <a:pt x="1566" y="0"/>
                  </a:moveTo>
                  <a:lnTo>
                    <a:pt x="1566" y="853"/>
                  </a:lnTo>
                  <a:cubicBezTo>
                    <a:pt x="1518" y="871"/>
                    <a:pt x="1469" y="888"/>
                    <a:pt x="1424" y="912"/>
                  </a:cubicBezTo>
                  <a:lnTo>
                    <a:pt x="818" y="307"/>
                  </a:lnTo>
                  <a:lnTo>
                    <a:pt x="310" y="818"/>
                  </a:lnTo>
                  <a:lnTo>
                    <a:pt x="912" y="1424"/>
                  </a:lnTo>
                  <a:cubicBezTo>
                    <a:pt x="891" y="1470"/>
                    <a:pt x="871" y="1515"/>
                    <a:pt x="853" y="1563"/>
                  </a:cubicBezTo>
                  <a:lnTo>
                    <a:pt x="0" y="1563"/>
                  </a:lnTo>
                  <a:lnTo>
                    <a:pt x="0" y="2287"/>
                  </a:lnTo>
                  <a:lnTo>
                    <a:pt x="853" y="2287"/>
                  </a:lnTo>
                  <a:cubicBezTo>
                    <a:pt x="871" y="2336"/>
                    <a:pt x="891" y="2381"/>
                    <a:pt x="912" y="2430"/>
                  </a:cubicBezTo>
                  <a:lnTo>
                    <a:pt x="310" y="3032"/>
                  </a:lnTo>
                  <a:lnTo>
                    <a:pt x="818" y="3544"/>
                  </a:lnTo>
                  <a:lnTo>
                    <a:pt x="1424" y="2938"/>
                  </a:lnTo>
                  <a:cubicBezTo>
                    <a:pt x="1469" y="2962"/>
                    <a:pt x="1518" y="2980"/>
                    <a:pt x="1566" y="2997"/>
                  </a:cubicBezTo>
                  <a:lnTo>
                    <a:pt x="1566" y="3850"/>
                  </a:lnTo>
                  <a:lnTo>
                    <a:pt x="2287" y="3850"/>
                  </a:lnTo>
                  <a:lnTo>
                    <a:pt x="2287" y="2997"/>
                  </a:lnTo>
                  <a:cubicBezTo>
                    <a:pt x="2336" y="2980"/>
                    <a:pt x="2384" y="2962"/>
                    <a:pt x="2429" y="2938"/>
                  </a:cubicBezTo>
                  <a:lnTo>
                    <a:pt x="3032" y="3544"/>
                  </a:lnTo>
                  <a:lnTo>
                    <a:pt x="3544" y="3032"/>
                  </a:lnTo>
                  <a:lnTo>
                    <a:pt x="2938" y="2430"/>
                  </a:lnTo>
                  <a:cubicBezTo>
                    <a:pt x="2962" y="2381"/>
                    <a:pt x="2983" y="2336"/>
                    <a:pt x="2997" y="2287"/>
                  </a:cubicBezTo>
                  <a:lnTo>
                    <a:pt x="3853" y="2287"/>
                  </a:lnTo>
                  <a:lnTo>
                    <a:pt x="3853" y="1563"/>
                  </a:lnTo>
                  <a:lnTo>
                    <a:pt x="2997" y="1563"/>
                  </a:lnTo>
                  <a:cubicBezTo>
                    <a:pt x="2983" y="1515"/>
                    <a:pt x="2962" y="1470"/>
                    <a:pt x="2938" y="1424"/>
                  </a:cubicBezTo>
                  <a:lnTo>
                    <a:pt x="3544" y="818"/>
                  </a:lnTo>
                  <a:lnTo>
                    <a:pt x="3032" y="307"/>
                  </a:lnTo>
                  <a:lnTo>
                    <a:pt x="2429" y="912"/>
                  </a:lnTo>
                  <a:cubicBezTo>
                    <a:pt x="2384" y="888"/>
                    <a:pt x="2336" y="871"/>
                    <a:pt x="2287" y="853"/>
                  </a:cubicBezTo>
                  <a:lnTo>
                    <a:pt x="2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2"/>
            <p:cNvSpPr/>
            <p:nvPr/>
          </p:nvSpPr>
          <p:spPr>
            <a:xfrm>
              <a:off x="2095150" y="3117600"/>
              <a:ext cx="172225" cy="172125"/>
            </a:xfrm>
            <a:custGeom>
              <a:avLst/>
              <a:gdLst/>
              <a:ahLst/>
              <a:cxnLst/>
              <a:rect l="l" t="t" r="r" b="b"/>
              <a:pathLst>
                <a:path w="6889" h="6885" extrusionOk="0">
                  <a:moveTo>
                    <a:pt x="3443" y="720"/>
                  </a:moveTo>
                  <a:cubicBezTo>
                    <a:pt x="4943" y="720"/>
                    <a:pt x="6165" y="1942"/>
                    <a:pt x="6165" y="3442"/>
                  </a:cubicBezTo>
                  <a:cubicBezTo>
                    <a:pt x="6165" y="4942"/>
                    <a:pt x="4943" y="6164"/>
                    <a:pt x="3443" y="6164"/>
                  </a:cubicBezTo>
                  <a:cubicBezTo>
                    <a:pt x="1942" y="6164"/>
                    <a:pt x="725" y="4942"/>
                    <a:pt x="725" y="3442"/>
                  </a:cubicBezTo>
                  <a:cubicBezTo>
                    <a:pt x="725" y="1942"/>
                    <a:pt x="1942" y="720"/>
                    <a:pt x="3443" y="720"/>
                  </a:cubicBezTo>
                  <a:close/>
                  <a:moveTo>
                    <a:pt x="3443" y="0"/>
                  </a:moveTo>
                  <a:cubicBezTo>
                    <a:pt x="1546" y="0"/>
                    <a:pt x="0" y="1546"/>
                    <a:pt x="0" y="3442"/>
                  </a:cubicBezTo>
                  <a:cubicBezTo>
                    <a:pt x="0" y="5342"/>
                    <a:pt x="1546" y="6884"/>
                    <a:pt x="3443" y="6884"/>
                  </a:cubicBezTo>
                  <a:cubicBezTo>
                    <a:pt x="5343" y="6884"/>
                    <a:pt x="6888" y="5342"/>
                    <a:pt x="6888" y="3442"/>
                  </a:cubicBezTo>
                  <a:cubicBezTo>
                    <a:pt x="6888" y="1546"/>
                    <a:pt x="5343" y="0"/>
                    <a:pt x="3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62"/>
          <p:cNvGrpSpPr/>
          <p:nvPr/>
        </p:nvGrpSpPr>
        <p:grpSpPr>
          <a:xfrm>
            <a:off x="7891177" y="1804014"/>
            <a:ext cx="531087" cy="323218"/>
            <a:chOff x="5349725" y="2211700"/>
            <a:chExt cx="616325" cy="375050"/>
          </a:xfrm>
        </p:grpSpPr>
        <p:sp>
          <p:nvSpPr>
            <p:cNvPr id="1041" name="Google Shape;1041;p62"/>
            <p:cNvSpPr/>
            <p:nvPr/>
          </p:nvSpPr>
          <p:spPr>
            <a:xfrm>
              <a:off x="5349725" y="2308025"/>
              <a:ext cx="154150" cy="154125"/>
            </a:xfrm>
            <a:custGeom>
              <a:avLst/>
              <a:gdLst/>
              <a:ahLst/>
              <a:cxnLst/>
              <a:rect l="l" t="t" r="r" b="b"/>
              <a:pathLst>
                <a:path w="6166" h="6165" extrusionOk="0">
                  <a:moveTo>
                    <a:pt x="3081" y="1901"/>
                  </a:moveTo>
                  <a:cubicBezTo>
                    <a:pt x="3732" y="1901"/>
                    <a:pt x="4261" y="2430"/>
                    <a:pt x="4261" y="3080"/>
                  </a:cubicBezTo>
                  <a:cubicBezTo>
                    <a:pt x="4261" y="3732"/>
                    <a:pt x="3732" y="4261"/>
                    <a:pt x="3081" y="4261"/>
                  </a:cubicBezTo>
                  <a:cubicBezTo>
                    <a:pt x="2430" y="4261"/>
                    <a:pt x="1901" y="3732"/>
                    <a:pt x="1901" y="3080"/>
                  </a:cubicBezTo>
                  <a:cubicBezTo>
                    <a:pt x="1901" y="2430"/>
                    <a:pt x="2430" y="1901"/>
                    <a:pt x="3081" y="1901"/>
                  </a:cubicBezTo>
                  <a:close/>
                  <a:moveTo>
                    <a:pt x="2719" y="1"/>
                  </a:moveTo>
                  <a:lnTo>
                    <a:pt x="2719" y="1215"/>
                  </a:lnTo>
                  <a:cubicBezTo>
                    <a:pt x="2465" y="1264"/>
                    <a:pt x="2225" y="1365"/>
                    <a:pt x="2016" y="1504"/>
                  </a:cubicBezTo>
                  <a:lnTo>
                    <a:pt x="1157" y="648"/>
                  </a:lnTo>
                  <a:lnTo>
                    <a:pt x="648" y="1156"/>
                  </a:lnTo>
                  <a:lnTo>
                    <a:pt x="1504" y="2015"/>
                  </a:lnTo>
                  <a:cubicBezTo>
                    <a:pt x="1365" y="2224"/>
                    <a:pt x="1264" y="2465"/>
                    <a:pt x="1216" y="2719"/>
                  </a:cubicBezTo>
                  <a:lnTo>
                    <a:pt x="1" y="2719"/>
                  </a:lnTo>
                  <a:lnTo>
                    <a:pt x="1" y="3443"/>
                  </a:lnTo>
                  <a:lnTo>
                    <a:pt x="1216" y="3443"/>
                  </a:lnTo>
                  <a:cubicBezTo>
                    <a:pt x="1264" y="3700"/>
                    <a:pt x="1365" y="3937"/>
                    <a:pt x="1504" y="4145"/>
                  </a:cubicBezTo>
                  <a:lnTo>
                    <a:pt x="648" y="5006"/>
                  </a:lnTo>
                  <a:lnTo>
                    <a:pt x="1157" y="5517"/>
                  </a:lnTo>
                  <a:lnTo>
                    <a:pt x="2016" y="4657"/>
                  </a:lnTo>
                  <a:cubicBezTo>
                    <a:pt x="2225" y="4797"/>
                    <a:pt x="2465" y="4897"/>
                    <a:pt x="2719" y="4950"/>
                  </a:cubicBezTo>
                  <a:lnTo>
                    <a:pt x="2719" y="6164"/>
                  </a:lnTo>
                  <a:lnTo>
                    <a:pt x="3443" y="6164"/>
                  </a:lnTo>
                  <a:lnTo>
                    <a:pt x="3443" y="4950"/>
                  </a:lnTo>
                  <a:cubicBezTo>
                    <a:pt x="3701" y="4897"/>
                    <a:pt x="3937" y="4797"/>
                    <a:pt x="4146" y="4657"/>
                  </a:cubicBezTo>
                  <a:lnTo>
                    <a:pt x="5006" y="5517"/>
                  </a:lnTo>
                  <a:lnTo>
                    <a:pt x="5518" y="5006"/>
                  </a:lnTo>
                  <a:lnTo>
                    <a:pt x="4657" y="4145"/>
                  </a:lnTo>
                  <a:cubicBezTo>
                    <a:pt x="4797" y="3937"/>
                    <a:pt x="4898" y="3700"/>
                    <a:pt x="4950" y="3443"/>
                  </a:cubicBezTo>
                  <a:lnTo>
                    <a:pt x="6165" y="3443"/>
                  </a:lnTo>
                  <a:lnTo>
                    <a:pt x="6165" y="2719"/>
                  </a:lnTo>
                  <a:lnTo>
                    <a:pt x="4950" y="2719"/>
                  </a:lnTo>
                  <a:cubicBezTo>
                    <a:pt x="4898" y="2465"/>
                    <a:pt x="4797" y="2224"/>
                    <a:pt x="4657" y="2015"/>
                  </a:cubicBezTo>
                  <a:lnTo>
                    <a:pt x="5518" y="1156"/>
                  </a:lnTo>
                  <a:lnTo>
                    <a:pt x="5006" y="648"/>
                  </a:lnTo>
                  <a:lnTo>
                    <a:pt x="4146" y="1504"/>
                  </a:lnTo>
                  <a:cubicBezTo>
                    <a:pt x="3937" y="1365"/>
                    <a:pt x="3701" y="1264"/>
                    <a:pt x="3443" y="1215"/>
                  </a:cubicBezTo>
                  <a:lnTo>
                    <a:pt x="3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2"/>
            <p:cNvSpPr/>
            <p:nvPr/>
          </p:nvSpPr>
          <p:spPr>
            <a:xfrm>
              <a:off x="5417075" y="2375975"/>
              <a:ext cx="19350" cy="18125"/>
            </a:xfrm>
            <a:custGeom>
              <a:avLst/>
              <a:gdLst/>
              <a:ahLst/>
              <a:cxnLst/>
              <a:rect l="l" t="t" r="r" b="b"/>
              <a:pathLst>
                <a:path w="774" h="725" extrusionOk="0">
                  <a:moveTo>
                    <a:pt x="0" y="1"/>
                  </a:moveTo>
                  <a:lnTo>
                    <a:pt x="0"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2"/>
            <p:cNvSpPr/>
            <p:nvPr/>
          </p:nvSpPr>
          <p:spPr>
            <a:xfrm>
              <a:off x="5734925" y="2250250"/>
              <a:ext cx="154125" cy="154025"/>
            </a:xfrm>
            <a:custGeom>
              <a:avLst/>
              <a:gdLst/>
              <a:ahLst/>
              <a:cxnLst/>
              <a:rect l="l" t="t" r="r" b="b"/>
              <a:pathLst>
                <a:path w="6165" h="6161" extrusionOk="0">
                  <a:moveTo>
                    <a:pt x="3081" y="1901"/>
                  </a:moveTo>
                  <a:cubicBezTo>
                    <a:pt x="3732" y="1901"/>
                    <a:pt x="4261" y="2430"/>
                    <a:pt x="4261" y="3081"/>
                  </a:cubicBezTo>
                  <a:cubicBezTo>
                    <a:pt x="4261" y="3732"/>
                    <a:pt x="3732" y="4260"/>
                    <a:pt x="3081" y="4260"/>
                  </a:cubicBezTo>
                  <a:cubicBezTo>
                    <a:pt x="2431" y="4260"/>
                    <a:pt x="1901" y="3732"/>
                    <a:pt x="1901" y="3081"/>
                  </a:cubicBezTo>
                  <a:cubicBezTo>
                    <a:pt x="1901" y="2430"/>
                    <a:pt x="2431" y="1901"/>
                    <a:pt x="3081" y="1901"/>
                  </a:cubicBezTo>
                  <a:close/>
                  <a:moveTo>
                    <a:pt x="2723" y="0"/>
                  </a:moveTo>
                  <a:lnTo>
                    <a:pt x="2723" y="1215"/>
                  </a:lnTo>
                  <a:cubicBezTo>
                    <a:pt x="2465" y="1264"/>
                    <a:pt x="2225" y="1365"/>
                    <a:pt x="2016" y="1504"/>
                  </a:cubicBezTo>
                  <a:lnTo>
                    <a:pt x="1160" y="648"/>
                  </a:lnTo>
                  <a:lnTo>
                    <a:pt x="648" y="1156"/>
                  </a:lnTo>
                  <a:lnTo>
                    <a:pt x="1508" y="2016"/>
                  </a:lnTo>
                  <a:cubicBezTo>
                    <a:pt x="1366" y="2225"/>
                    <a:pt x="1265" y="2464"/>
                    <a:pt x="1215" y="2718"/>
                  </a:cubicBezTo>
                  <a:lnTo>
                    <a:pt x="1" y="2718"/>
                  </a:lnTo>
                  <a:lnTo>
                    <a:pt x="1" y="3443"/>
                  </a:lnTo>
                  <a:lnTo>
                    <a:pt x="1215" y="3443"/>
                  </a:lnTo>
                  <a:cubicBezTo>
                    <a:pt x="1265" y="3697"/>
                    <a:pt x="1366" y="3937"/>
                    <a:pt x="1508" y="4146"/>
                  </a:cubicBezTo>
                  <a:lnTo>
                    <a:pt x="648" y="5005"/>
                  </a:lnTo>
                  <a:lnTo>
                    <a:pt x="1160" y="5517"/>
                  </a:lnTo>
                  <a:lnTo>
                    <a:pt x="2016" y="4657"/>
                  </a:lnTo>
                  <a:cubicBezTo>
                    <a:pt x="2225" y="4797"/>
                    <a:pt x="2465" y="4898"/>
                    <a:pt x="2723" y="4950"/>
                  </a:cubicBezTo>
                  <a:lnTo>
                    <a:pt x="2723" y="6161"/>
                  </a:lnTo>
                  <a:lnTo>
                    <a:pt x="3443" y="6161"/>
                  </a:lnTo>
                  <a:lnTo>
                    <a:pt x="3443" y="4950"/>
                  </a:lnTo>
                  <a:cubicBezTo>
                    <a:pt x="3700" y="4898"/>
                    <a:pt x="3938" y="4797"/>
                    <a:pt x="4146" y="4657"/>
                  </a:cubicBezTo>
                  <a:lnTo>
                    <a:pt x="5006" y="5517"/>
                  </a:lnTo>
                  <a:lnTo>
                    <a:pt x="5517" y="5005"/>
                  </a:lnTo>
                  <a:lnTo>
                    <a:pt x="4658" y="4146"/>
                  </a:lnTo>
                  <a:cubicBezTo>
                    <a:pt x="4800" y="3937"/>
                    <a:pt x="4902" y="3697"/>
                    <a:pt x="4950" y="3443"/>
                  </a:cubicBezTo>
                  <a:lnTo>
                    <a:pt x="6165" y="3443"/>
                  </a:lnTo>
                  <a:lnTo>
                    <a:pt x="6165" y="2718"/>
                  </a:lnTo>
                  <a:lnTo>
                    <a:pt x="4950" y="2718"/>
                  </a:lnTo>
                  <a:cubicBezTo>
                    <a:pt x="4902" y="2464"/>
                    <a:pt x="4800" y="2225"/>
                    <a:pt x="4658" y="2016"/>
                  </a:cubicBezTo>
                  <a:lnTo>
                    <a:pt x="5517" y="1156"/>
                  </a:lnTo>
                  <a:lnTo>
                    <a:pt x="5006" y="648"/>
                  </a:lnTo>
                  <a:lnTo>
                    <a:pt x="4146" y="1504"/>
                  </a:lnTo>
                  <a:cubicBezTo>
                    <a:pt x="3938" y="1365"/>
                    <a:pt x="3700" y="1264"/>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2"/>
            <p:cNvSpPr/>
            <p:nvPr/>
          </p:nvSpPr>
          <p:spPr>
            <a:xfrm>
              <a:off x="5802350" y="2318200"/>
              <a:ext cx="19275" cy="18125"/>
            </a:xfrm>
            <a:custGeom>
              <a:avLst/>
              <a:gdLst/>
              <a:ahLst/>
              <a:cxnLst/>
              <a:rect l="l" t="t" r="r" b="b"/>
              <a:pathLst>
                <a:path w="771" h="725" extrusionOk="0">
                  <a:moveTo>
                    <a:pt x="1" y="0"/>
                  </a:moveTo>
                  <a:lnTo>
                    <a:pt x="1" y="725"/>
                  </a:lnTo>
                  <a:lnTo>
                    <a:pt x="770" y="725"/>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2"/>
            <p:cNvSpPr/>
            <p:nvPr/>
          </p:nvSpPr>
          <p:spPr>
            <a:xfrm>
              <a:off x="5471375" y="2295150"/>
              <a:ext cx="373050" cy="291600"/>
            </a:xfrm>
            <a:custGeom>
              <a:avLst/>
              <a:gdLst/>
              <a:ahLst/>
              <a:cxnLst/>
              <a:rect l="l" t="t" r="r" b="b"/>
              <a:pathLst>
                <a:path w="14922" h="11664" extrusionOk="0">
                  <a:moveTo>
                    <a:pt x="7460" y="0"/>
                  </a:moveTo>
                  <a:cubicBezTo>
                    <a:pt x="7084" y="0"/>
                    <a:pt x="6729" y="188"/>
                    <a:pt x="6520" y="505"/>
                  </a:cubicBezTo>
                  <a:lnTo>
                    <a:pt x="3307" y="5322"/>
                  </a:lnTo>
                  <a:lnTo>
                    <a:pt x="3910" y="5722"/>
                  </a:lnTo>
                  <a:lnTo>
                    <a:pt x="7121" y="906"/>
                  </a:lnTo>
                  <a:cubicBezTo>
                    <a:pt x="7198" y="790"/>
                    <a:pt x="7320" y="724"/>
                    <a:pt x="7460" y="724"/>
                  </a:cubicBezTo>
                  <a:cubicBezTo>
                    <a:pt x="7598" y="724"/>
                    <a:pt x="7724" y="790"/>
                    <a:pt x="7800" y="906"/>
                  </a:cubicBezTo>
                  <a:lnTo>
                    <a:pt x="14065" y="10303"/>
                  </a:lnTo>
                  <a:cubicBezTo>
                    <a:pt x="14152" y="10432"/>
                    <a:pt x="14159" y="10588"/>
                    <a:pt x="14086" y="10724"/>
                  </a:cubicBezTo>
                  <a:cubicBezTo>
                    <a:pt x="14013" y="10859"/>
                    <a:pt x="13881" y="10939"/>
                    <a:pt x="13724" y="10939"/>
                  </a:cubicBezTo>
                  <a:lnTo>
                    <a:pt x="1195" y="10939"/>
                  </a:lnTo>
                  <a:cubicBezTo>
                    <a:pt x="1041" y="10939"/>
                    <a:pt x="909" y="10859"/>
                    <a:pt x="836" y="10724"/>
                  </a:cubicBezTo>
                  <a:cubicBezTo>
                    <a:pt x="763" y="10588"/>
                    <a:pt x="770" y="10432"/>
                    <a:pt x="856" y="10303"/>
                  </a:cubicBezTo>
                  <a:lnTo>
                    <a:pt x="3394" y="6491"/>
                  </a:lnTo>
                  <a:lnTo>
                    <a:pt x="2795" y="6091"/>
                  </a:lnTo>
                  <a:lnTo>
                    <a:pt x="255" y="9902"/>
                  </a:lnTo>
                  <a:cubicBezTo>
                    <a:pt x="21" y="10250"/>
                    <a:pt x="0" y="10696"/>
                    <a:pt x="199" y="11065"/>
                  </a:cubicBezTo>
                  <a:cubicBezTo>
                    <a:pt x="394" y="11434"/>
                    <a:pt x="777" y="11664"/>
                    <a:pt x="1195" y="11664"/>
                  </a:cubicBezTo>
                  <a:lnTo>
                    <a:pt x="13724" y="11664"/>
                  </a:lnTo>
                  <a:cubicBezTo>
                    <a:pt x="14145" y="11664"/>
                    <a:pt x="14525" y="11434"/>
                    <a:pt x="14723" y="11065"/>
                  </a:cubicBezTo>
                  <a:cubicBezTo>
                    <a:pt x="14921" y="10696"/>
                    <a:pt x="14901" y="10250"/>
                    <a:pt x="14668" y="9902"/>
                  </a:cubicBezTo>
                  <a:lnTo>
                    <a:pt x="8403" y="505"/>
                  </a:lnTo>
                  <a:cubicBezTo>
                    <a:pt x="8194" y="188"/>
                    <a:pt x="7839" y="0"/>
                    <a:pt x="7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2"/>
            <p:cNvSpPr/>
            <p:nvPr/>
          </p:nvSpPr>
          <p:spPr>
            <a:xfrm>
              <a:off x="5525425" y="2349525"/>
              <a:ext cx="264950" cy="198675"/>
            </a:xfrm>
            <a:custGeom>
              <a:avLst/>
              <a:gdLst/>
              <a:ahLst/>
              <a:cxnLst/>
              <a:rect l="l" t="t" r="r" b="b"/>
              <a:pathLst>
                <a:path w="10598" h="7947" extrusionOk="0">
                  <a:moveTo>
                    <a:pt x="5298" y="0"/>
                  </a:moveTo>
                  <a:lnTo>
                    <a:pt x="0" y="7947"/>
                  </a:lnTo>
                  <a:lnTo>
                    <a:pt x="6839" y="7947"/>
                  </a:lnTo>
                  <a:lnTo>
                    <a:pt x="6839" y="7222"/>
                  </a:lnTo>
                  <a:lnTo>
                    <a:pt x="1351" y="7222"/>
                  </a:lnTo>
                  <a:lnTo>
                    <a:pt x="5298" y="1303"/>
                  </a:lnTo>
                  <a:lnTo>
                    <a:pt x="9248" y="7222"/>
                  </a:lnTo>
                  <a:lnTo>
                    <a:pt x="7611" y="7222"/>
                  </a:lnTo>
                  <a:lnTo>
                    <a:pt x="7611" y="7947"/>
                  </a:lnTo>
                  <a:lnTo>
                    <a:pt x="10598" y="7947"/>
                  </a:lnTo>
                  <a:lnTo>
                    <a:pt x="5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2"/>
            <p:cNvSpPr/>
            <p:nvPr/>
          </p:nvSpPr>
          <p:spPr>
            <a:xfrm>
              <a:off x="5648875" y="2423575"/>
              <a:ext cx="18050" cy="57800"/>
            </a:xfrm>
            <a:custGeom>
              <a:avLst/>
              <a:gdLst/>
              <a:ahLst/>
              <a:cxnLst/>
              <a:rect l="l" t="t" r="r" b="b"/>
              <a:pathLst>
                <a:path w="722" h="2312" extrusionOk="0">
                  <a:moveTo>
                    <a:pt x="0" y="0"/>
                  </a:moveTo>
                  <a:lnTo>
                    <a:pt x="0" y="2312"/>
                  </a:lnTo>
                  <a:lnTo>
                    <a:pt x="721" y="2312"/>
                  </a:ln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2"/>
            <p:cNvSpPr/>
            <p:nvPr/>
          </p:nvSpPr>
          <p:spPr>
            <a:xfrm>
              <a:off x="5648875" y="2500600"/>
              <a:ext cx="18050" cy="19325"/>
            </a:xfrm>
            <a:custGeom>
              <a:avLst/>
              <a:gdLst/>
              <a:ahLst/>
              <a:cxnLst/>
              <a:rect l="l" t="t" r="r" b="b"/>
              <a:pathLst>
                <a:path w="722" h="773" extrusionOk="0">
                  <a:moveTo>
                    <a:pt x="0" y="0"/>
                  </a:moveTo>
                  <a:lnTo>
                    <a:pt x="0" y="773"/>
                  </a:lnTo>
                  <a:lnTo>
                    <a:pt x="721" y="773"/>
                  </a:ln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2"/>
            <p:cNvSpPr/>
            <p:nvPr/>
          </p:nvSpPr>
          <p:spPr>
            <a:xfrm>
              <a:off x="5513400" y="2211700"/>
              <a:ext cx="96350" cy="96350"/>
            </a:xfrm>
            <a:custGeom>
              <a:avLst/>
              <a:gdLst/>
              <a:ahLst/>
              <a:cxnLst/>
              <a:rect l="l" t="t" r="r" b="b"/>
              <a:pathLst>
                <a:path w="3854" h="3854" extrusionOk="0">
                  <a:moveTo>
                    <a:pt x="1929" y="1518"/>
                  </a:moveTo>
                  <a:cubicBezTo>
                    <a:pt x="2152" y="1518"/>
                    <a:pt x="2336" y="1699"/>
                    <a:pt x="2336" y="1926"/>
                  </a:cubicBezTo>
                  <a:cubicBezTo>
                    <a:pt x="2336" y="2151"/>
                    <a:pt x="2152" y="2336"/>
                    <a:pt x="1929" y="2336"/>
                  </a:cubicBezTo>
                  <a:cubicBezTo>
                    <a:pt x="1702" y="2336"/>
                    <a:pt x="1518" y="2151"/>
                    <a:pt x="1518" y="1926"/>
                  </a:cubicBezTo>
                  <a:cubicBezTo>
                    <a:pt x="1518" y="1699"/>
                    <a:pt x="1702" y="1518"/>
                    <a:pt x="1929" y="1518"/>
                  </a:cubicBezTo>
                  <a:close/>
                  <a:moveTo>
                    <a:pt x="1567" y="0"/>
                  </a:moveTo>
                  <a:lnTo>
                    <a:pt x="1567" y="853"/>
                  </a:lnTo>
                  <a:cubicBezTo>
                    <a:pt x="1518" y="871"/>
                    <a:pt x="1469" y="892"/>
                    <a:pt x="1424" y="912"/>
                  </a:cubicBezTo>
                  <a:lnTo>
                    <a:pt x="822" y="310"/>
                  </a:lnTo>
                  <a:lnTo>
                    <a:pt x="311" y="819"/>
                  </a:lnTo>
                  <a:lnTo>
                    <a:pt x="913" y="1424"/>
                  </a:lnTo>
                  <a:cubicBezTo>
                    <a:pt x="892" y="1470"/>
                    <a:pt x="871" y="1518"/>
                    <a:pt x="857" y="1566"/>
                  </a:cubicBezTo>
                  <a:lnTo>
                    <a:pt x="1" y="1566"/>
                  </a:lnTo>
                  <a:lnTo>
                    <a:pt x="1" y="2287"/>
                  </a:lnTo>
                  <a:lnTo>
                    <a:pt x="857" y="2287"/>
                  </a:lnTo>
                  <a:cubicBezTo>
                    <a:pt x="871" y="2336"/>
                    <a:pt x="892" y="2385"/>
                    <a:pt x="913" y="2430"/>
                  </a:cubicBezTo>
                  <a:lnTo>
                    <a:pt x="311" y="3032"/>
                  </a:lnTo>
                  <a:lnTo>
                    <a:pt x="822" y="3544"/>
                  </a:lnTo>
                  <a:lnTo>
                    <a:pt x="1424" y="2938"/>
                  </a:lnTo>
                  <a:cubicBezTo>
                    <a:pt x="1469" y="2962"/>
                    <a:pt x="1518" y="2983"/>
                    <a:pt x="1567" y="2997"/>
                  </a:cubicBezTo>
                  <a:lnTo>
                    <a:pt x="1567" y="3854"/>
                  </a:lnTo>
                  <a:lnTo>
                    <a:pt x="2287" y="3854"/>
                  </a:lnTo>
                  <a:lnTo>
                    <a:pt x="2287" y="2997"/>
                  </a:lnTo>
                  <a:cubicBezTo>
                    <a:pt x="2336" y="2983"/>
                    <a:pt x="2385" y="2962"/>
                    <a:pt x="2430" y="2938"/>
                  </a:cubicBezTo>
                  <a:lnTo>
                    <a:pt x="3035" y="3544"/>
                  </a:lnTo>
                  <a:lnTo>
                    <a:pt x="3544" y="3032"/>
                  </a:lnTo>
                  <a:lnTo>
                    <a:pt x="2942" y="2430"/>
                  </a:lnTo>
                  <a:cubicBezTo>
                    <a:pt x="2963" y="2385"/>
                    <a:pt x="2984" y="2336"/>
                    <a:pt x="3001" y="2287"/>
                  </a:cubicBezTo>
                  <a:lnTo>
                    <a:pt x="3853" y="2287"/>
                  </a:lnTo>
                  <a:lnTo>
                    <a:pt x="3853" y="1566"/>
                  </a:lnTo>
                  <a:lnTo>
                    <a:pt x="3001" y="1566"/>
                  </a:lnTo>
                  <a:cubicBezTo>
                    <a:pt x="2984" y="1518"/>
                    <a:pt x="2963" y="1470"/>
                    <a:pt x="2942" y="1424"/>
                  </a:cubicBezTo>
                  <a:lnTo>
                    <a:pt x="3544" y="819"/>
                  </a:lnTo>
                  <a:lnTo>
                    <a:pt x="3035" y="310"/>
                  </a:lnTo>
                  <a:lnTo>
                    <a:pt x="2430" y="912"/>
                  </a:lnTo>
                  <a:cubicBezTo>
                    <a:pt x="2385" y="892"/>
                    <a:pt x="2336" y="871"/>
                    <a:pt x="2287" y="853"/>
                  </a:cubicBezTo>
                  <a:lnTo>
                    <a:pt x="2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2"/>
            <p:cNvSpPr/>
            <p:nvPr/>
          </p:nvSpPr>
          <p:spPr>
            <a:xfrm>
              <a:off x="5869700" y="2404250"/>
              <a:ext cx="96350" cy="96375"/>
            </a:xfrm>
            <a:custGeom>
              <a:avLst/>
              <a:gdLst/>
              <a:ahLst/>
              <a:cxnLst/>
              <a:rect l="l" t="t" r="r" b="b"/>
              <a:pathLst>
                <a:path w="3854" h="3855" extrusionOk="0">
                  <a:moveTo>
                    <a:pt x="1929" y="1518"/>
                  </a:moveTo>
                  <a:cubicBezTo>
                    <a:pt x="2155" y="1518"/>
                    <a:pt x="2336" y="1703"/>
                    <a:pt x="2336" y="1929"/>
                  </a:cubicBezTo>
                  <a:cubicBezTo>
                    <a:pt x="2336" y="2155"/>
                    <a:pt x="2155" y="2340"/>
                    <a:pt x="1929" y="2340"/>
                  </a:cubicBezTo>
                  <a:cubicBezTo>
                    <a:pt x="1702" y="2340"/>
                    <a:pt x="1518" y="2155"/>
                    <a:pt x="1518" y="1929"/>
                  </a:cubicBezTo>
                  <a:cubicBezTo>
                    <a:pt x="1518" y="1703"/>
                    <a:pt x="1702" y="1518"/>
                    <a:pt x="1929" y="1518"/>
                  </a:cubicBezTo>
                  <a:close/>
                  <a:moveTo>
                    <a:pt x="1566" y="1"/>
                  </a:moveTo>
                  <a:lnTo>
                    <a:pt x="1566" y="857"/>
                  </a:lnTo>
                  <a:cubicBezTo>
                    <a:pt x="1518" y="874"/>
                    <a:pt x="1473" y="892"/>
                    <a:pt x="1424" y="916"/>
                  </a:cubicBezTo>
                  <a:lnTo>
                    <a:pt x="823" y="311"/>
                  </a:lnTo>
                  <a:lnTo>
                    <a:pt x="311" y="823"/>
                  </a:lnTo>
                  <a:lnTo>
                    <a:pt x="916" y="1424"/>
                  </a:lnTo>
                  <a:cubicBezTo>
                    <a:pt x="892" y="1473"/>
                    <a:pt x="875" y="1518"/>
                    <a:pt x="857" y="1567"/>
                  </a:cubicBezTo>
                  <a:lnTo>
                    <a:pt x="1" y="1567"/>
                  </a:lnTo>
                  <a:lnTo>
                    <a:pt x="1" y="2291"/>
                  </a:lnTo>
                  <a:lnTo>
                    <a:pt x="857" y="2291"/>
                  </a:lnTo>
                  <a:cubicBezTo>
                    <a:pt x="875" y="2340"/>
                    <a:pt x="892" y="2385"/>
                    <a:pt x="916" y="2431"/>
                  </a:cubicBezTo>
                  <a:lnTo>
                    <a:pt x="311" y="3036"/>
                  </a:lnTo>
                  <a:lnTo>
                    <a:pt x="823" y="3547"/>
                  </a:lnTo>
                  <a:lnTo>
                    <a:pt x="1424" y="2942"/>
                  </a:lnTo>
                  <a:cubicBezTo>
                    <a:pt x="1473" y="2966"/>
                    <a:pt x="1518" y="2984"/>
                    <a:pt x="1566" y="3001"/>
                  </a:cubicBezTo>
                  <a:lnTo>
                    <a:pt x="1566" y="3854"/>
                  </a:lnTo>
                  <a:lnTo>
                    <a:pt x="2290" y="3854"/>
                  </a:lnTo>
                  <a:lnTo>
                    <a:pt x="2290" y="3001"/>
                  </a:lnTo>
                  <a:cubicBezTo>
                    <a:pt x="2339" y="2984"/>
                    <a:pt x="2385" y="2966"/>
                    <a:pt x="2430" y="2942"/>
                  </a:cubicBezTo>
                  <a:lnTo>
                    <a:pt x="3036" y="3547"/>
                  </a:lnTo>
                  <a:lnTo>
                    <a:pt x="3547" y="3036"/>
                  </a:lnTo>
                  <a:lnTo>
                    <a:pt x="2941" y="2431"/>
                  </a:lnTo>
                  <a:cubicBezTo>
                    <a:pt x="2965" y="2385"/>
                    <a:pt x="2983" y="2340"/>
                    <a:pt x="3000" y="2291"/>
                  </a:cubicBezTo>
                  <a:lnTo>
                    <a:pt x="3853" y="2291"/>
                  </a:lnTo>
                  <a:lnTo>
                    <a:pt x="3853" y="1567"/>
                  </a:lnTo>
                  <a:lnTo>
                    <a:pt x="3000" y="1567"/>
                  </a:lnTo>
                  <a:cubicBezTo>
                    <a:pt x="2983" y="1518"/>
                    <a:pt x="2965" y="1473"/>
                    <a:pt x="2941" y="1424"/>
                  </a:cubicBezTo>
                  <a:lnTo>
                    <a:pt x="3547" y="823"/>
                  </a:lnTo>
                  <a:lnTo>
                    <a:pt x="3036" y="311"/>
                  </a:lnTo>
                  <a:lnTo>
                    <a:pt x="2430" y="916"/>
                  </a:lnTo>
                  <a:cubicBezTo>
                    <a:pt x="2385" y="892"/>
                    <a:pt x="2339" y="874"/>
                    <a:pt x="2290" y="857"/>
                  </a:cubicBezTo>
                  <a:lnTo>
                    <a:pt x="2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62"/>
          <p:cNvGrpSpPr/>
          <p:nvPr/>
        </p:nvGrpSpPr>
        <p:grpSpPr>
          <a:xfrm>
            <a:off x="7085007" y="1812341"/>
            <a:ext cx="530118" cy="306564"/>
            <a:chOff x="4425750" y="2212325"/>
            <a:chExt cx="615200" cy="355725"/>
          </a:xfrm>
        </p:grpSpPr>
        <p:sp>
          <p:nvSpPr>
            <p:cNvPr id="1052" name="Google Shape;1052;p62"/>
            <p:cNvSpPr/>
            <p:nvPr/>
          </p:nvSpPr>
          <p:spPr>
            <a:xfrm>
              <a:off x="4550350" y="2241200"/>
              <a:ext cx="19250" cy="18025"/>
            </a:xfrm>
            <a:custGeom>
              <a:avLst/>
              <a:gdLst/>
              <a:ahLst/>
              <a:cxnLst/>
              <a:rect l="l" t="t" r="r" b="b"/>
              <a:pathLst>
                <a:path w="770" h="721" extrusionOk="0">
                  <a:moveTo>
                    <a:pt x="0" y="1"/>
                  </a:moveTo>
                  <a:lnTo>
                    <a:pt x="0"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2"/>
            <p:cNvSpPr/>
            <p:nvPr/>
          </p:nvSpPr>
          <p:spPr>
            <a:xfrm>
              <a:off x="4588900" y="2241200"/>
              <a:ext cx="19250" cy="18025"/>
            </a:xfrm>
            <a:custGeom>
              <a:avLst/>
              <a:gdLst/>
              <a:ahLst/>
              <a:cxnLst/>
              <a:rect l="l" t="t" r="r" b="b"/>
              <a:pathLst>
                <a:path w="770" h="721" extrusionOk="0">
                  <a:moveTo>
                    <a:pt x="0" y="1"/>
                  </a:moveTo>
                  <a:lnTo>
                    <a:pt x="0"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2"/>
            <p:cNvSpPr/>
            <p:nvPr/>
          </p:nvSpPr>
          <p:spPr>
            <a:xfrm>
              <a:off x="4858550" y="2241200"/>
              <a:ext cx="19250" cy="18025"/>
            </a:xfrm>
            <a:custGeom>
              <a:avLst/>
              <a:gdLst/>
              <a:ahLst/>
              <a:cxnLst/>
              <a:rect l="l" t="t" r="r" b="b"/>
              <a:pathLst>
                <a:path w="770" h="721" extrusionOk="0">
                  <a:moveTo>
                    <a:pt x="1" y="1"/>
                  </a:moveTo>
                  <a:lnTo>
                    <a:pt x="1"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2"/>
            <p:cNvSpPr/>
            <p:nvPr/>
          </p:nvSpPr>
          <p:spPr>
            <a:xfrm>
              <a:off x="4897100" y="2241200"/>
              <a:ext cx="19250" cy="18025"/>
            </a:xfrm>
            <a:custGeom>
              <a:avLst/>
              <a:gdLst/>
              <a:ahLst/>
              <a:cxnLst/>
              <a:rect l="l" t="t" r="r" b="b"/>
              <a:pathLst>
                <a:path w="770" h="721" extrusionOk="0">
                  <a:moveTo>
                    <a:pt x="0" y="1"/>
                  </a:moveTo>
                  <a:lnTo>
                    <a:pt x="0"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2"/>
            <p:cNvSpPr/>
            <p:nvPr/>
          </p:nvSpPr>
          <p:spPr>
            <a:xfrm>
              <a:off x="4425750" y="2212325"/>
              <a:ext cx="249225" cy="355725"/>
            </a:xfrm>
            <a:custGeom>
              <a:avLst/>
              <a:gdLst/>
              <a:ahLst/>
              <a:cxnLst/>
              <a:rect l="l" t="t" r="r" b="b"/>
              <a:pathLst>
                <a:path w="9969" h="14229" extrusionOk="0">
                  <a:moveTo>
                    <a:pt x="2674" y="0"/>
                  </a:moveTo>
                  <a:cubicBezTo>
                    <a:pt x="1201" y="0"/>
                    <a:pt x="1" y="1197"/>
                    <a:pt x="1" y="2673"/>
                  </a:cubicBezTo>
                  <a:lnTo>
                    <a:pt x="1" y="4598"/>
                  </a:lnTo>
                  <a:lnTo>
                    <a:pt x="724" y="4598"/>
                  </a:lnTo>
                  <a:lnTo>
                    <a:pt x="724" y="2673"/>
                  </a:lnTo>
                  <a:cubicBezTo>
                    <a:pt x="724" y="1597"/>
                    <a:pt x="1598" y="720"/>
                    <a:pt x="2674" y="720"/>
                  </a:cubicBezTo>
                  <a:lnTo>
                    <a:pt x="9245" y="720"/>
                  </a:lnTo>
                  <a:lnTo>
                    <a:pt x="9245" y="1368"/>
                  </a:lnTo>
                  <a:lnTo>
                    <a:pt x="8301" y="2311"/>
                  </a:lnTo>
                  <a:lnTo>
                    <a:pt x="3084" y="2311"/>
                  </a:lnTo>
                  <a:lnTo>
                    <a:pt x="3084" y="5008"/>
                  </a:lnTo>
                  <a:lnTo>
                    <a:pt x="1542" y="5008"/>
                  </a:lnTo>
                  <a:lnTo>
                    <a:pt x="1542" y="7059"/>
                  </a:lnTo>
                  <a:lnTo>
                    <a:pt x="2311" y="7827"/>
                  </a:lnTo>
                  <a:lnTo>
                    <a:pt x="2311" y="8688"/>
                  </a:lnTo>
                  <a:lnTo>
                    <a:pt x="1905" y="9094"/>
                  </a:lnTo>
                  <a:lnTo>
                    <a:pt x="724" y="7915"/>
                  </a:lnTo>
                  <a:lnTo>
                    <a:pt x="724" y="5367"/>
                  </a:lnTo>
                  <a:lnTo>
                    <a:pt x="1" y="5367"/>
                  </a:lnTo>
                  <a:lnTo>
                    <a:pt x="1" y="8214"/>
                  </a:lnTo>
                  <a:lnTo>
                    <a:pt x="1542" y="9756"/>
                  </a:lnTo>
                  <a:lnTo>
                    <a:pt x="1542" y="14228"/>
                  </a:lnTo>
                  <a:lnTo>
                    <a:pt x="2263" y="14228"/>
                  </a:lnTo>
                  <a:lnTo>
                    <a:pt x="2263" y="9756"/>
                  </a:lnTo>
                  <a:lnTo>
                    <a:pt x="3036" y="8987"/>
                  </a:lnTo>
                  <a:lnTo>
                    <a:pt x="3036" y="7532"/>
                  </a:lnTo>
                  <a:lnTo>
                    <a:pt x="2263" y="6759"/>
                  </a:lnTo>
                  <a:lnTo>
                    <a:pt x="2263" y="5729"/>
                  </a:lnTo>
                  <a:lnTo>
                    <a:pt x="3805" y="5729"/>
                  </a:lnTo>
                  <a:lnTo>
                    <a:pt x="3805" y="3032"/>
                  </a:lnTo>
                  <a:lnTo>
                    <a:pt x="8089" y="3032"/>
                  </a:lnTo>
                  <a:lnTo>
                    <a:pt x="8089" y="4747"/>
                  </a:lnTo>
                  <a:lnTo>
                    <a:pt x="9245" y="5903"/>
                  </a:lnTo>
                  <a:lnTo>
                    <a:pt x="9245" y="6164"/>
                  </a:lnTo>
                  <a:lnTo>
                    <a:pt x="8089" y="6164"/>
                  </a:lnTo>
                  <a:lnTo>
                    <a:pt x="8089" y="6933"/>
                  </a:lnTo>
                  <a:lnTo>
                    <a:pt x="6526" y="6933"/>
                  </a:lnTo>
                  <a:cubicBezTo>
                    <a:pt x="6115" y="6933"/>
                    <a:pt x="5778" y="7268"/>
                    <a:pt x="5778" y="7678"/>
                  </a:cubicBezTo>
                  <a:lnTo>
                    <a:pt x="5778" y="9220"/>
                  </a:lnTo>
                  <a:cubicBezTo>
                    <a:pt x="5778" y="9631"/>
                    <a:pt x="6115" y="9968"/>
                    <a:pt x="6526" y="9968"/>
                  </a:cubicBezTo>
                  <a:lnTo>
                    <a:pt x="8089" y="9968"/>
                  </a:lnTo>
                  <a:lnTo>
                    <a:pt x="8089" y="10375"/>
                  </a:lnTo>
                  <a:cubicBezTo>
                    <a:pt x="8089" y="11092"/>
                    <a:pt x="7477" y="11555"/>
                    <a:pt x="6526" y="11555"/>
                  </a:cubicBezTo>
                  <a:lnTo>
                    <a:pt x="4215" y="11555"/>
                  </a:lnTo>
                  <a:lnTo>
                    <a:pt x="4215" y="12279"/>
                  </a:lnTo>
                  <a:lnTo>
                    <a:pt x="5395" y="12279"/>
                  </a:lnTo>
                  <a:lnTo>
                    <a:pt x="5395" y="14228"/>
                  </a:lnTo>
                  <a:lnTo>
                    <a:pt x="6115" y="14228"/>
                  </a:lnTo>
                  <a:lnTo>
                    <a:pt x="6115" y="12279"/>
                  </a:lnTo>
                  <a:lnTo>
                    <a:pt x="6526" y="12279"/>
                  </a:lnTo>
                  <a:cubicBezTo>
                    <a:pt x="7874" y="12279"/>
                    <a:pt x="8814" y="11496"/>
                    <a:pt x="8814" y="10375"/>
                  </a:cubicBezTo>
                  <a:lnTo>
                    <a:pt x="8814" y="9244"/>
                  </a:lnTo>
                  <a:lnTo>
                    <a:pt x="6526" y="9244"/>
                  </a:lnTo>
                  <a:cubicBezTo>
                    <a:pt x="6512" y="9244"/>
                    <a:pt x="6502" y="9234"/>
                    <a:pt x="6502" y="9220"/>
                  </a:cubicBezTo>
                  <a:lnTo>
                    <a:pt x="6502" y="7678"/>
                  </a:lnTo>
                  <a:cubicBezTo>
                    <a:pt x="6502" y="7668"/>
                    <a:pt x="6512" y="7657"/>
                    <a:pt x="6526" y="7657"/>
                  </a:cubicBezTo>
                  <a:lnTo>
                    <a:pt x="8814" y="7657"/>
                  </a:lnTo>
                  <a:lnTo>
                    <a:pt x="8814" y="6884"/>
                  </a:lnTo>
                  <a:lnTo>
                    <a:pt x="9969" y="6884"/>
                  </a:lnTo>
                  <a:lnTo>
                    <a:pt x="9969" y="5604"/>
                  </a:lnTo>
                  <a:lnTo>
                    <a:pt x="8814" y="4448"/>
                  </a:lnTo>
                  <a:lnTo>
                    <a:pt x="8814" y="2823"/>
                  </a:lnTo>
                  <a:lnTo>
                    <a:pt x="9969" y="1667"/>
                  </a:lnTo>
                  <a:lnTo>
                    <a:pt x="9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2"/>
            <p:cNvSpPr/>
            <p:nvPr/>
          </p:nvSpPr>
          <p:spPr>
            <a:xfrm>
              <a:off x="4791725" y="2212325"/>
              <a:ext cx="249225" cy="355725"/>
            </a:xfrm>
            <a:custGeom>
              <a:avLst/>
              <a:gdLst/>
              <a:ahLst/>
              <a:cxnLst/>
              <a:rect l="l" t="t" r="r" b="b"/>
              <a:pathLst>
                <a:path w="9969" h="14229" extrusionOk="0">
                  <a:moveTo>
                    <a:pt x="6165" y="3032"/>
                  </a:moveTo>
                  <a:lnTo>
                    <a:pt x="6165" y="5342"/>
                  </a:lnTo>
                  <a:lnTo>
                    <a:pt x="7707" y="5342"/>
                  </a:lnTo>
                  <a:lnTo>
                    <a:pt x="7707" y="5990"/>
                  </a:lnTo>
                  <a:lnTo>
                    <a:pt x="5371" y="8325"/>
                  </a:lnTo>
                  <a:lnTo>
                    <a:pt x="4748" y="7702"/>
                  </a:lnTo>
                  <a:lnTo>
                    <a:pt x="1880" y="7702"/>
                  </a:lnTo>
                  <a:lnTo>
                    <a:pt x="1880" y="6933"/>
                  </a:lnTo>
                  <a:lnTo>
                    <a:pt x="724" y="6933"/>
                  </a:lnTo>
                  <a:lnTo>
                    <a:pt x="724" y="6672"/>
                  </a:lnTo>
                  <a:lnTo>
                    <a:pt x="1880" y="5517"/>
                  </a:lnTo>
                  <a:lnTo>
                    <a:pt x="1880" y="3032"/>
                  </a:lnTo>
                  <a:close/>
                  <a:moveTo>
                    <a:pt x="4449" y="8426"/>
                  </a:moveTo>
                  <a:lnTo>
                    <a:pt x="5009" y="8987"/>
                  </a:lnTo>
                  <a:lnTo>
                    <a:pt x="5009" y="9244"/>
                  </a:lnTo>
                  <a:lnTo>
                    <a:pt x="1880" y="9244"/>
                  </a:lnTo>
                  <a:lnTo>
                    <a:pt x="1880" y="8426"/>
                  </a:lnTo>
                  <a:close/>
                  <a:moveTo>
                    <a:pt x="6934" y="7782"/>
                  </a:moveTo>
                  <a:lnTo>
                    <a:pt x="6934" y="8987"/>
                  </a:lnTo>
                  <a:lnTo>
                    <a:pt x="7707" y="9756"/>
                  </a:lnTo>
                  <a:lnTo>
                    <a:pt x="7707" y="10017"/>
                  </a:lnTo>
                  <a:lnTo>
                    <a:pt x="5729" y="10017"/>
                  </a:lnTo>
                  <a:lnTo>
                    <a:pt x="5729" y="8987"/>
                  </a:lnTo>
                  <a:lnTo>
                    <a:pt x="6934" y="7782"/>
                  </a:lnTo>
                  <a:close/>
                  <a:moveTo>
                    <a:pt x="5009" y="9968"/>
                  </a:moveTo>
                  <a:lnTo>
                    <a:pt x="5009" y="11555"/>
                  </a:lnTo>
                  <a:lnTo>
                    <a:pt x="3442" y="11555"/>
                  </a:lnTo>
                  <a:cubicBezTo>
                    <a:pt x="2493" y="11555"/>
                    <a:pt x="1880" y="11092"/>
                    <a:pt x="1880" y="10375"/>
                  </a:cubicBezTo>
                  <a:lnTo>
                    <a:pt x="1880" y="9968"/>
                  </a:lnTo>
                  <a:close/>
                  <a:moveTo>
                    <a:pt x="1" y="0"/>
                  </a:moveTo>
                  <a:lnTo>
                    <a:pt x="1" y="1667"/>
                  </a:lnTo>
                  <a:lnTo>
                    <a:pt x="1156" y="2823"/>
                  </a:lnTo>
                  <a:lnTo>
                    <a:pt x="1156" y="5217"/>
                  </a:lnTo>
                  <a:lnTo>
                    <a:pt x="1" y="6373"/>
                  </a:lnTo>
                  <a:lnTo>
                    <a:pt x="1" y="7657"/>
                  </a:lnTo>
                  <a:lnTo>
                    <a:pt x="1156" y="7657"/>
                  </a:lnTo>
                  <a:lnTo>
                    <a:pt x="1156" y="10375"/>
                  </a:lnTo>
                  <a:cubicBezTo>
                    <a:pt x="1156" y="11496"/>
                    <a:pt x="2096" y="12279"/>
                    <a:pt x="3442" y="12279"/>
                  </a:cubicBezTo>
                  <a:lnTo>
                    <a:pt x="3853" y="12279"/>
                  </a:lnTo>
                  <a:lnTo>
                    <a:pt x="3853" y="14228"/>
                  </a:lnTo>
                  <a:lnTo>
                    <a:pt x="4574" y="14228"/>
                  </a:lnTo>
                  <a:lnTo>
                    <a:pt x="4574" y="12279"/>
                  </a:lnTo>
                  <a:lnTo>
                    <a:pt x="6526" y="12279"/>
                  </a:lnTo>
                  <a:lnTo>
                    <a:pt x="6526" y="11555"/>
                  </a:lnTo>
                  <a:lnTo>
                    <a:pt x="5729" y="11555"/>
                  </a:lnTo>
                  <a:lnTo>
                    <a:pt x="5729" y="10737"/>
                  </a:lnTo>
                  <a:lnTo>
                    <a:pt x="7707" y="10737"/>
                  </a:lnTo>
                  <a:lnTo>
                    <a:pt x="7707" y="14228"/>
                  </a:lnTo>
                  <a:lnTo>
                    <a:pt x="8427" y="14228"/>
                  </a:lnTo>
                  <a:lnTo>
                    <a:pt x="8427" y="9756"/>
                  </a:lnTo>
                  <a:lnTo>
                    <a:pt x="9969" y="8214"/>
                  </a:lnTo>
                  <a:lnTo>
                    <a:pt x="9969" y="4984"/>
                  </a:lnTo>
                  <a:lnTo>
                    <a:pt x="9244" y="4984"/>
                  </a:lnTo>
                  <a:lnTo>
                    <a:pt x="9244" y="7915"/>
                  </a:lnTo>
                  <a:lnTo>
                    <a:pt x="8065" y="9094"/>
                  </a:lnTo>
                  <a:lnTo>
                    <a:pt x="7657" y="8688"/>
                  </a:lnTo>
                  <a:lnTo>
                    <a:pt x="7657" y="7059"/>
                  </a:lnTo>
                  <a:lnTo>
                    <a:pt x="8427" y="6289"/>
                  </a:lnTo>
                  <a:lnTo>
                    <a:pt x="8427" y="4622"/>
                  </a:lnTo>
                  <a:lnTo>
                    <a:pt x="6885" y="4622"/>
                  </a:lnTo>
                  <a:lnTo>
                    <a:pt x="6885" y="2311"/>
                  </a:lnTo>
                  <a:lnTo>
                    <a:pt x="1667" y="2311"/>
                  </a:lnTo>
                  <a:lnTo>
                    <a:pt x="724" y="1368"/>
                  </a:lnTo>
                  <a:lnTo>
                    <a:pt x="724" y="720"/>
                  </a:lnTo>
                  <a:lnTo>
                    <a:pt x="7296" y="720"/>
                  </a:lnTo>
                  <a:cubicBezTo>
                    <a:pt x="8371" y="720"/>
                    <a:pt x="9244" y="1597"/>
                    <a:pt x="9244" y="2673"/>
                  </a:cubicBezTo>
                  <a:lnTo>
                    <a:pt x="9244" y="4211"/>
                  </a:lnTo>
                  <a:lnTo>
                    <a:pt x="9969" y="4211"/>
                  </a:lnTo>
                  <a:lnTo>
                    <a:pt x="9969" y="2673"/>
                  </a:lnTo>
                  <a:cubicBezTo>
                    <a:pt x="9969" y="1197"/>
                    <a:pt x="8768" y="0"/>
                    <a:pt x="7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2"/>
            <p:cNvSpPr/>
            <p:nvPr/>
          </p:nvSpPr>
          <p:spPr>
            <a:xfrm>
              <a:off x="4646675" y="2414525"/>
              <a:ext cx="19275" cy="18125"/>
            </a:xfrm>
            <a:custGeom>
              <a:avLst/>
              <a:gdLst/>
              <a:ahLst/>
              <a:cxnLst/>
              <a:rect l="l" t="t" r="r" b="b"/>
              <a:pathLst>
                <a:path w="771" h="725"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2"/>
            <p:cNvSpPr/>
            <p:nvPr/>
          </p:nvSpPr>
          <p:spPr>
            <a:xfrm>
              <a:off x="4685225" y="2433775"/>
              <a:ext cx="19250" cy="18100"/>
            </a:xfrm>
            <a:custGeom>
              <a:avLst/>
              <a:gdLst/>
              <a:ahLst/>
              <a:cxnLst/>
              <a:rect l="l" t="t" r="r" b="b"/>
              <a:pathLst>
                <a:path w="770" h="724" extrusionOk="0">
                  <a:moveTo>
                    <a:pt x="1" y="0"/>
                  </a:moveTo>
                  <a:lnTo>
                    <a:pt x="1" y="723"/>
                  </a:lnTo>
                  <a:lnTo>
                    <a:pt x="769" y="723"/>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2"/>
            <p:cNvSpPr/>
            <p:nvPr/>
          </p:nvSpPr>
          <p:spPr>
            <a:xfrm>
              <a:off x="4685225" y="2395300"/>
              <a:ext cx="19250" cy="18050"/>
            </a:xfrm>
            <a:custGeom>
              <a:avLst/>
              <a:gdLst/>
              <a:ahLst/>
              <a:cxnLst/>
              <a:rect l="l" t="t" r="r" b="b"/>
              <a:pathLst>
                <a:path w="770" h="722" extrusionOk="0">
                  <a:moveTo>
                    <a:pt x="1" y="0"/>
                  </a:moveTo>
                  <a:lnTo>
                    <a:pt x="1" y="721"/>
                  </a:lnTo>
                  <a:lnTo>
                    <a:pt x="769" y="721"/>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2"/>
            <p:cNvSpPr/>
            <p:nvPr/>
          </p:nvSpPr>
          <p:spPr>
            <a:xfrm>
              <a:off x="4723675" y="2453075"/>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2"/>
            <p:cNvSpPr/>
            <p:nvPr/>
          </p:nvSpPr>
          <p:spPr>
            <a:xfrm>
              <a:off x="4723675" y="241452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2"/>
            <p:cNvSpPr/>
            <p:nvPr/>
          </p:nvSpPr>
          <p:spPr>
            <a:xfrm>
              <a:off x="4723675" y="237597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2"/>
            <p:cNvSpPr/>
            <p:nvPr/>
          </p:nvSpPr>
          <p:spPr>
            <a:xfrm>
              <a:off x="4560025" y="2311250"/>
              <a:ext cx="37950" cy="44300"/>
            </a:xfrm>
            <a:custGeom>
              <a:avLst/>
              <a:gdLst/>
              <a:ahLst/>
              <a:cxnLst/>
              <a:rect l="l" t="t" r="r" b="b"/>
              <a:pathLst>
                <a:path w="1518" h="1772" extrusionOk="0">
                  <a:moveTo>
                    <a:pt x="640" y="0"/>
                  </a:moveTo>
                  <a:lnTo>
                    <a:pt x="129" y="512"/>
                  </a:lnTo>
                  <a:lnTo>
                    <a:pt x="668" y="1051"/>
                  </a:lnTo>
                  <a:lnTo>
                    <a:pt x="0" y="1051"/>
                  </a:lnTo>
                  <a:lnTo>
                    <a:pt x="0" y="1772"/>
                  </a:lnTo>
                  <a:lnTo>
                    <a:pt x="1517" y="1772"/>
                  </a:lnTo>
                  <a:lnTo>
                    <a:pt x="1517" y="877"/>
                  </a:lnTo>
                  <a:lnTo>
                    <a:pt x="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2"/>
            <p:cNvSpPr/>
            <p:nvPr/>
          </p:nvSpPr>
          <p:spPr>
            <a:xfrm>
              <a:off x="4868200" y="2337525"/>
              <a:ext cx="38500" cy="18025"/>
            </a:xfrm>
            <a:custGeom>
              <a:avLst/>
              <a:gdLst/>
              <a:ahLst/>
              <a:cxnLst/>
              <a:rect l="l" t="t" r="r" b="b"/>
              <a:pathLst>
                <a:path w="1540" h="721" extrusionOk="0">
                  <a:moveTo>
                    <a:pt x="1" y="0"/>
                  </a:moveTo>
                  <a:lnTo>
                    <a:pt x="1" y="721"/>
                  </a:lnTo>
                  <a:lnTo>
                    <a:pt x="1539" y="721"/>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2"/>
          <p:cNvGrpSpPr/>
          <p:nvPr/>
        </p:nvGrpSpPr>
        <p:grpSpPr>
          <a:xfrm>
            <a:off x="6288685" y="1750284"/>
            <a:ext cx="531435" cy="430586"/>
            <a:chOff x="5353984" y="1765084"/>
            <a:chExt cx="352738" cy="285800"/>
          </a:xfrm>
        </p:grpSpPr>
        <p:sp>
          <p:nvSpPr>
            <p:cNvPr id="1067" name="Google Shape;1067;p62"/>
            <p:cNvSpPr/>
            <p:nvPr/>
          </p:nvSpPr>
          <p:spPr>
            <a:xfrm>
              <a:off x="5353984" y="1765084"/>
              <a:ext cx="352738" cy="285800"/>
            </a:xfrm>
            <a:custGeom>
              <a:avLst/>
              <a:gdLst/>
              <a:ahLst/>
              <a:cxnLst/>
              <a:rect l="l" t="t" r="r" b="b"/>
              <a:pathLst>
                <a:path w="24667" h="19986" extrusionOk="0">
                  <a:moveTo>
                    <a:pt x="12325" y="2266"/>
                  </a:moveTo>
                  <a:lnTo>
                    <a:pt x="12325" y="3853"/>
                  </a:lnTo>
                  <a:lnTo>
                    <a:pt x="9969" y="3853"/>
                  </a:lnTo>
                  <a:lnTo>
                    <a:pt x="9969" y="2266"/>
                  </a:lnTo>
                  <a:close/>
                  <a:moveTo>
                    <a:pt x="13843" y="725"/>
                  </a:moveTo>
                  <a:cubicBezTo>
                    <a:pt x="13856" y="725"/>
                    <a:pt x="13867" y="735"/>
                    <a:pt x="13867" y="749"/>
                  </a:cubicBezTo>
                  <a:lnTo>
                    <a:pt x="13867" y="3853"/>
                  </a:lnTo>
                  <a:lnTo>
                    <a:pt x="13049" y="3853"/>
                  </a:lnTo>
                  <a:lnTo>
                    <a:pt x="13049" y="1542"/>
                  </a:lnTo>
                  <a:lnTo>
                    <a:pt x="9244" y="1542"/>
                  </a:lnTo>
                  <a:lnTo>
                    <a:pt x="9244" y="3853"/>
                  </a:lnTo>
                  <a:lnTo>
                    <a:pt x="8427" y="3853"/>
                  </a:lnTo>
                  <a:lnTo>
                    <a:pt x="8427" y="749"/>
                  </a:lnTo>
                  <a:cubicBezTo>
                    <a:pt x="8427" y="735"/>
                    <a:pt x="8437" y="725"/>
                    <a:pt x="8451" y="725"/>
                  </a:cubicBezTo>
                  <a:close/>
                  <a:moveTo>
                    <a:pt x="21549" y="4577"/>
                  </a:moveTo>
                  <a:cubicBezTo>
                    <a:pt x="21562" y="4577"/>
                    <a:pt x="21573" y="4588"/>
                    <a:pt x="21573" y="4601"/>
                  </a:cubicBezTo>
                  <a:lnTo>
                    <a:pt x="21573" y="6259"/>
                  </a:lnTo>
                  <a:lnTo>
                    <a:pt x="20452" y="4577"/>
                  </a:lnTo>
                  <a:close/>
                  <a:moveTo>
                    <a:pt x="17208" y="1344"/>
                  </a:moveTo>
                  <a:cubicBezTo>
                    <a:pt x="17347" y="1344"/>
                    <a:pt x="17472" y="1410"/>
                    <a:pt x="17549" y="1525"/>
                  </a:cubicBezTo>
                  <a:lnTo>
                    <a:pt x="23814" y="10922"/>
                  </a:lnTo>
                  <a:cubicBezTo>
                    <a:pt x="23897" y="11051"/>
                    <a:pt x="23904" y="11208"/>
                    <a:pt x="23835" y="11343"/>
                  </a:cubicBezTo>
                  <a:cubicBezTo>
                    <a:pt x="23762" y="11479"/>
                    <a:pt x="23626" y="11559"/>
                    <a:pt x="23473" y="11559"/>
                  </a:cubicBezTo>
                  <a:lnTo>
                    <a:pt x="10943" y="11559"/>
                  </a:lnTo>
                  <a:cubicBezTo>
                    <a:pt x="10790" y="11559"/>
                    <a:pt x="10654" y="11479"/>
                    <a:pt x="10581" y="11343"/>
                  </a:cubicBezTo>
                  <a:cubicBezTo>
                    <a:pt x="10508" y="11208"/>
                    <a:pt x="10518" y="11051"/>
                    <a:pt x="10602" y="10922"/>
                  </a:cubicBezTo>
                  <a:lnTo>
                    <a:pt x="16867" y="1525"/>
                  </a:lnTo>
                  <a:cubicBezTo>
                    <a:pt x="16943" y="1410"/>
                    <a:pt x="17069" y="1344"/>
                    <a:pt x="17208" y="1344"/>
                  </a:cubicBezTo>
                  <a:close/>
                  <a:moveTo>
                    <a:pt x="4623" y="4577"/>
                  </a:moveTo>
                  <a:lnTo>
                    <a:pt x="4623" y="17723"/>
                  </a:lnTo>
                  <a:lnTo>
                    <a:pt x="3805" y="17723"/>
                  </a:lnTo>
                  <a:lnTo>
                    <a:pt x="3805" y="11148"/>
                  </a:lnTo>
                  <a:lnTo>
                    <a:pt x="3081" y="11148"/>
                  </a:lnTo>
                  <a:lnTo>
                    <a:pt x="3081" y="17723"/>
                  </a:lnTo>
                  <a:lnTo>
                    <a:pt x="745" y="17723"/>
                  </a:lnTo>
                  <a:cubicBezTo>
                    <a:pt x="732" y="17723"/>
                    <a:pt x="721" y="17712"/>
                    <a:pt x="721" y="17698"/>
                  </a:cubicBezTo>
                  <a:lnTo>
                    <a:pt x="721" y="4601"/>
                  </a:lnTo>
                  <a:cubicBezTo>
                    <a:pt x="721" y="4588"/>
                    <a:pt x="732" y="4577"/>
                    <a:pt x="745" y="4577"/>
                  </a:cubicBezTo>
                  <a:lnTo>
                    <a:pt x="3081" y="4577"/>
                  </a:lnTo>
                  <a:lnTo>
                    <a:pt x="3081" y="10379"/>
                  </a:lnTo>
                  <a:lnTo>
                    <a:pt x="3805" y="10379"/>
                  </a:lnTo>
                  <a:lnTo>
                    <a:pt x="3805" y="4577"/>
                  </a:lnTo>
                  <a:close/>
                  <a:moveTo>
                    <a:pt x="13964" y="4577"/>
                  </a:moveTo>
                  <a:lnTo>
                    <a:pt x="10000" y="10522"/>
                  </a:lnTo>
                  <a:cubicBezTo>
                    <a:pt x="9771" y="10869"/>
                    <a:pt x="9750" y="11316"/>
                    <a:pt x="9944" y="11684"/>
                  </a:cubicBezTo>
                  <a:cubicBezTo>
                    <a:pt x="10142" y="12053"/>
                    <a:pt x="10526" y="12279"/>
                    <a:pt x="10943" y="12279"/>
                  </a:cubicBezTo>
                  <a:lnTo>
                    <a:pt x="16950" y="12279"/>
                  </a:lnTo>
                  <a:lnTo>
                    <a:pt x="16950" y="17723"/>
                  </a:lnTo>
                  <a:lnTo>
                    <a:pt x="5343" y="17723"/>
                  </a:lnTo>
                  <a:lnTo>
                    <a:pt x="5343" y="4577"/>
                  </a:lnTo>
                  <a:close/>
                  <a:moveTo>
                    <a:pt x="18489" y="12279"/>
                  </a:moveTo>
                  <a:lnTo>
                    <a:pt x="18489" y="17723"/>
                  </a:lnTo>
                  <a:lnTo>
                    <a:pt x="17671" y="17723"/>
                  </a:lnTo>
                  <a:lnTo>
                    <a:pt x="17671" y="12279"/>
                  </a:lnTo>
                  <a:close/>
                  <a:moveTo>
                    <a:pt x="5336" y="18443"/>
                  </a:moveTo>
                  <a:cubicBezTo>
                    <a:pt x="5183" y="18920"/>
                    <a:pt x="4738" y="19261"/>
                    <a:pt x="4212" y="19261"/>
                  </a:cubicBezTo>
                  <a:cubicBezTo>
                    <a:pt x="3689" y="19261"/>
                    <a:pt x="3244" y="18920"/>
                    <a:pt x="3091" y="18443"/>
                  </a:cubicBezTo>
                  <a:close/>
                  <a:moveTo>
                    <a:pt x="19202" y="18443"/>
                  </a:moveTo>
                  <a:cubicBezTo>
                    <a:pt x="19049" y="18920"/>
                    <a:pt x="18604" y="19261"/>
                    <a:pt x="18082" y="19261"/>
                  </a:cubicBezTo>
                  <a:cubicBezTo>
                    <a:pt x="17556" y="19261"/>
                    <a:pt x="17110" y="18920"/>
                    <a:pt x="16958" y="18443"/>
                  </a:cubicBezTo>
                  <a:close/>
                  <a:moveTo>
                    <a:pt x="8451" y="0"/>
                  </a:moveTo>
                  <a:cubicBezTo>
                    <a:pt x="8037" y="0"/>
                    <a:pt x="7703" y="338"/>
                    <a:pt x="7703" y="749"/>
                  </a:cubicBezTo>
                  <a:lnTo>
                    <a:pt x="7703" y="3853"/>
                  </a:lnTo>
                  <a:lnTo>
                    <a:pt x="745" y="3853"/>
                  </a:lnTo>
                  <a:cubicBezTo>
                    <a:pt x="335" y="3853"/>
                    <a:pt x="1" y="4187"/>
                    <a:pt x="1" y="4601"/>
                  </a:cubicBezTo>
                  <a:lnTo>
                    <a:pt x="1" y="17698"/>
                  </a:lnTo>
                  <a:cubicBezTo>
                    <a:pt x="1" y="18109"/>
                    <a:pt x="335" y="18443"/>
                    <a:pt x="745" y="18443"/>
                  </a:cubicBezTo>
                  <a:lnTo>
                    <a:pt x="2346" y="18443"/>
                  </a:lnTo>
                  <a:cubicBezTo>
                    <a:pt x="2513" y="19320"/>
                    <a:pt x="3286" y="19985"/>
                    <a:pt x="4212" y="19985"/>
                  </a:cubicBezTo>
                  <a:cubicBezTo>
                    <a:pt x="5138" y="19985"/>
                    <a:pt x="5911" y="19320"/>
                    <a:pt x="6081" y="18443"/>
                  </a:cubicBezTo>
                  <a:lnTo>
                    <a:pt x="16213" y="18443"/>
                  </a:lnTo>
                  <a:cubicBezTo>
                    <a:pt x="16383" y="19320"/>
                    <a:pt x="17156" y="19985"/>
                    <a:pt x="18082" y="19985"/>
                  </a:cubicBezTo>
                  <a:cubicBezTo>
                    <a:pt x="19007" y="19985"/>
                    <a:pt x="19780" y="19320"/>
                    <a:pt x="19947" y="18443"/>
                  </a:cubicBezTo>
                  <a:lnTo>
                    <a:pt x="21549" y="18443"/>
                  </a:lnTo>
                  <a:cubicBezTo>
                    <a:pt x="21959" y="18443"/>
                    <a:pt x="22293" y="18109"/>
                    <a:pt x="22293" y="17698"/>
                  </a:cubicBezTo>
                  <a:lnTo>
                    <a:pt x="22293" y="13076"/>
                  </a:lnTo>
                  <a:lnTo>
                    <a:pt x="21573" y="13076"/>
                  </a:lnTo>
                  <a:lnTo>
                    <a:pt x="21573" y="17698"/>
                  </a:lnTo>
                  <a:cubicBezTo>
                    <a:pt x="21573" y="17712"/>
                    <a:pt x="21562" y="17723"/>
                    <a:pt x="21549" y="17723"/>
                  </a:cubicBezTo>
                  <a:lnTo>
                    <a:pt x="19213" y="17723"/>
                  </a:lnTo>
                  <a:lnTo>
                    <a:pt x="19213" y="12279"/>
                  </a:lnTo>
                  <a:lnTo>
                    <a:pt x="23473" y="12279"/>
                  </a:lnTo>
                  <a:cubicBezTo>
                    <a:pt x="23891" y="12279"/>
                    <a:pt x="24273" y="12053"/>
                    <a:pt x="24472" y="11684"/>
                  </a:cubicBezTo>
                  <a:cubicBezTo>
                    <a:pt x="24667" y="11316"/>
                    <a:pt x="24646" y="10869"/>
                    <a:pt x="24413" y="10522"/>
                  </a:cubicBezTo>
                  <a:lnTo>
                    <a:pt x="22293" y="7340"/>
                  </a:lnTo>
                  <a:lnTo>
                    <a:pt x="22293" y="4601"/>
                  </a:lnTo>
                  <a:cubicBezTo>
                    <a:pt x="22293" y="4187"/>
                    <a:pt x="21959" y="3853"/>
                    <a:pt x="21549" y="3853"/>
                  </a:cubicBezTo>
                  <a:lnTo>
                    <a:pt x="19968" y="3853"/>
                  </a:lnTo>
                  <a:lnTo>
                    <a:pt x="18148" y="1125"/>
                  </a:lnTo>
                  <a:cubicBezTo>
                    <a:pt x="17939" y="808"/>
                    <a:pt x="17587" y="620"/>
                    <a:pt x="17208" y="620"/>
                  </a:cubicBezTo>
                  <a:cubicBezTo>
                    <a:pt x="16829" y="620"/>
                    <a:pt x="16477" y="808"/>
                    <a:pt x="16265" y="1125"/>
                  </a:cubicBezTo>
                  <a:lnTo>
                    <a:pt x="14590" y="3637"/>
                  </a:lnTo>
                  <a:lnTo>
                    <a:pt x="14590" y="749"/>
                  </a:lnTo>
                  <a:cubicBezTo>
                    <a:pt x="14590" y="338"/>
                    <a:pt x="14256" y="0"/>
                    <a:pt x="13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2"/>
            <p:cNvSpPr/>
            <p:nvPr/>
          </p:nvSpPr>
          <p:spPr>
            <a:xfrm>
              <a:off x="5524291" y="1804994"/>
              <a:ext cx="151508" cy="113685"/>
            </a:xfrm>
            <a:custGeom>
              <a:avLst/>
              <a:gdLst/>
              <a:ahLst/>
              <a:cxnLst/>
              <a:rect l="l" t="t" r="r" b="b"/>
              <a:pathLst>
                <a:path w="10595" h="7950" extrusionOk="0">
                  <a:moveTo>
                    <a:pt x="5298" y="1306"/>
                  </a:moveTo>
                  <a:lnTo>
                    <a:pt x="9245" y="7226"/>
                  </a:lnTo>
                  <a:lnTo>
                    <a:pt x="1351" y="7226"/>
                  </a:lnTo>
                  <a:lnTo>
                    <a:pt x="5298" y="1306"/>
                  </a:lnTo>
                  <a:close/>
                  <a:moveTo>
                    <a:pt x="5298" y="1"/>
                  </a:moveTo>
                  <a:lnTo>
                    <a:pt x="1" y="7950"/>
                  </a:lnTo>
                  <a:lnTo>
                    <a:pt x="10595" y="7950"/>
                  </a:lnTo>
                  <a:lnTo>
                    <a:pt x="5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2"/>
            <p:cNvSpPr/>
            <p:nvPr/>
          </p:nvSpPr>
          <p:spPr>
            <a:xfrm>
              <a:off x="5594859" y="1841873"/>
              <a:ext cx="10368" cy="38581"/>
            </a:xfrm>
            <a:custGeom>
              <a:avLst/>
              <a:gdLst/>
              <a:ahLst/>
              <a:cxnLst/>
              <a:rect l="l" t="t" r="r" b="b"/>
              <a:pathLst>
                <a:path w="725" h="2698" extrusionOk="0">
                  <a:moveTo>
                    <a:pt x="1" y="1"/>
                  </a:moveTo>
                  <a:lnTo>
                    <a:pt x="1" y="2698"/>
                  </a:lnTo>
                  <a:lnTo>
                    <a:pt x="725" y="2698"/>
                  </a:lnTo>
                  <a:lnTo>
                    <a:pt x="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2"/>
            <p:cNvSpPr/>
            <p:nvPr/>
          </p:nvSpPr>
          <p:spPr>
            <a:xfrm>
              <a:off x="5594859" y="1891449"/>
              <a:ext cx="10368" cy="11011"/>
            </a:xfrm>
            <a:custGeom>
              <a:avLst/>
              <a:gdLst/>
              <a:ahLst/>
              <a:cxnLst/>
              <a:rect l="l" t="t" r="r" b="b"/>
              <a:pathLst>
                <a:path w="725" h="770" extrusionOk="0">
                  <a:moveTo>
                    <a:pt x="1" y="0"/>
                  </a:moveTo>
                  <a:lnTo>
                    <a:pt x="1" y="769"/>
                  </a:lnTo>
                  <a:lnTo>
                    <a:pt x="725" y="769"/>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2"/>
            <p:cNvSpPr/>
            <p:nvPr/>
          </p:nvSpPr>
          <p:spPr>
            <a:xfrm>
              <a:off x="5485825" y="1996464"/>
              <a:ext cx="11011" cy="10310"/>
            </a:xfrm>
            <a:custGeom>
              <a:avLst/>
              <a:gdLst/>
              <a:ahLst/>
              <a:cxnLst/>
              <a:rect l="l" t="t" r="r" b="b"/>
              <a:pathLst>
                <a:path w="770" h="721" extrusionOk="0">
                  <a:moveTo>
                    <a:pt x="0" y="0"/>
                  </a:moveTo>
                  <a:lnTo>
                    <a:pt x="0" y="720"/>
                  </a:lnTo>
                  <a:lnTo>
                    <a:pt x="769" y="720"/>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2"/>
            <p:cNvSpPr/>
            <p:nvPr/>
          </p:nvSpPr>
          <p:spPr>
            <a:xfrm>
              <a:off x="5507875" y="1996464"/>
              <a:ext cx="11011" cy="10310"/>
            </a:xfrm>
            <a:custGeom>
              <a:avLst/>
              <a:gdLst/>
              <a:ahLst/>
              <a:cxnLst/>
              <a:rect l="l" t="t" r="r" b="b"/>
              <a:pathLst>
                <a:path w="770" h="721" extrusionOk="0">
                  <a:moveTo>
                    <a:pt x="0" y="0"/>
                  </a:moveTo>
                  <a:lnTo>
                    <a:pt x="0" y="720"/>
                  </a:lnTo>
                  <a:lnTo>
                    <a:pt x="769" y="720"/>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2"/>
            <p:cNvSpPr/>
            <p:nvPr/>
          </p:nvSpPr>
          <p:spPr>
            <a:xfrm>
              <a:off x="5529925" y="1996464"/>
              <a:ext cx="11011" cy="10310"/>
            </a:xfrm>
            <a:custGeom>
              <a:avLst/>
              <a:gdLst/>
              <a:ahLst/>
              <a:cxnLst/>
              <a:rect l="l" t="t" r="r" b="b"/>
              <a:pathLst>
                <a:path w="770" h="721" extrusionOk="0">
                  <a:moveTo>
                    <a:pt x="0" y="0"/>
                  </a:moveTo>
                  <a:lnTo>
                    <a:pt x="0" y="720"/>
                  </a:lnTo>
                  <a:lnTo>
                    <a:pt x="769" y="720"/>
                  </a:lnTo>
                  <a:lnTo>
                    <a:pt x="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2"/>
            <p:cNvSpPr/>
            <p:nvPr/>
          </p:nvSpPr>
          <p:spPr>
            <a:xfrm>
              <a:off x="5447603" y="1853226"/>
              <a:ext cx="59931" cy="32361"/>
            </a:xfrm>
            <a:custGeom>
              <a:avLst/>
              <a:gdLst/>
              <a:ahLst/>
              <a:cxnLst/>
              <a:rect l="l" t="t" r="r" b="b"/>
              <a:pathLst>
                <a:path w="4191" h="2263" extrusionOk="0">
                  <a:moveTo>
                    <a:pt x="3467" y="724"/>
                  </a:moveTo>
                  <a:lnTo>
                    <a:pt x="3467" y="1542"/>
                  </a:lnTo>
                  <a:lnTo>
                    <a:pt x="724" y="1542"/>
                  </a:lnTo>
                  <a:lnTo>
                    <a:pt x="724" y="724"/>
                  </a:lnTo>
                  <a:close/>
                  <a:moveTo>
                    <a:pt x="0" y="0"/>
                  </a:moveTo>
                  <a:lnTo>
                    <a:pt x="0" y="2262"/>
                  </a:lnTo>
                  <a:lnTo>
                    <a:pt x="4191" y="2262"/>
                  </a:lnTo>
                  <a:lnTo>
                    <a:pt x="4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2"/>
            <p:cNvSpPr/>
            <p:nvPr/>
          </p:nvSpPr>
          <p:spPr>
            <a:xfrm>
              <a:off x="5539134" y="1950277"/>
              <a:ext cx="47633" cy="47648"/>
            </a:xfrm>
            <a:custGeom>
              <a:avLst/>
              <a:gdLst/>
              <a:ahLst/>
              <a:cxnLst/>
              <a:rect l="l" t="t" r="r" b="b"/>
              <a:pathLst>
                <a:path w="3331" h="3332" extrusionOk="0">
                  <a:moveTo>
                    <a:pt x="1667" y="1020"/>
                  </a:moveTo>
                  <a:lnTo>
                    <a:pt x="2311" y="1664"/>
                  </a:lnTo>
                  <a:lnTo>
                    <a:pt x="1667" y="2311"/>
                  </a:lnTo>
                  <a:lnTo>
                    <a:pt x="1020" y="1664"/>
                  </a:lnTo>
                  <a:lnTo>
                    <a:pt x="1667" y="1020"/>
                  </a:lnTo>
                  <a:close/>
                  <a:moveTo>
                    <a:pt x="1667" y="0"/>
                  </a:moveTo>
                  <a:lnTo>
                    <a:pt x="0" y="1664"/>
                  </a:lnTo>
                  <a:lnTo>
                    <a:pt x="1667" y="3331"/>
                  </a:lnTo>
                  <a:lnTo>
                    <a:pt x="3330" y="1664"/>
                  </a:lnTo>
                  <a:lnTo>
                    <a:pt x="1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2"/>
            <p:cNvSpPr/>
            <p:nvPr/>
          </p:nvSpPr>
          <p:spPr>
            <a:xfrm>
              <a:off x="5442126" y="1930358"/>
              <a:ext cx="43358" cy="43372"/>
            </a:xfrm>
            <a:custGeom>
              <a:avLst/>
              <a:gdLst/>
              <a:ahLst/>
              <a:cxnLst/>
              <a:rect l="l" t="t" r="r" b="b"/>
              <a:pathLst>
                <a:path w="3032" h="3033" extrusionOk="0">
                  <a:moveTo>
                    <a:pt x="1514" y="721"/>
                  </a:moveTo>
                  <a:cubicBezTo>
                    <a:pt x="1953" y="721"/>
                    <a:pt x="2312" y="1080"/>
                    <a:pt x="2312" y="1518"/>
                  </a:cubicBezTo>
                  <a:cubicBezTo>
                    <a:pt x="2312" y="1954"/>
                    <a:pt x="1953" y="2312"/>
                    <a:pt x="1514" y="2312"/>
                  </a:cubicBezTo>
                  <a:cubicBezTo>
                    <a:pt x="1076" y="2312"/>
                    <a:pt x="721" y="1954"/>
                    <a:pt x="721" y="1518"/>
                  </a:cubicBezTo>
                  <a:cubicBezTo>
                    <a:pt x="721" y="1080"/>
                    <a:pt x="1076" y="721"/>
                    <a:pt x="1514" y="721"/>
                  </a:cubicBezTo>
                  <a:close/>
                  <a:moveTo>
                    <a:pt x="1514" y="1"/>
                  </a:moveTo>
                  <a:cubicBezTo>
                    <a:pt x="679" y="1"/>
                    <a:pt x="0" y="680"/>
                    <a:pt x="0" y="1518"/>
                  </a:cubicBezTo>
                  <a:cubicBezTo>
                    <a:pt x="0" y="2354"/>
                    <a:pt x="679" y="3033"/>
                    <a:pt x="1514" y="3033"/>
                  </a:cubicBezTo>
                  <a:cubicBezTo>
                    <a:pt x="2354" y="3033"/>
                    <a:pt x="3032" y="2354"/>
                    <a:pt x="3032" y="1518"/>
                  </a:cubicBezTo>
                  <a:cubicBezTo>
                    <a:pt x="3032" y="680"/>
                    <a:pt x="2354" y="1"/>
                    <a:pt x="1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62"/>
          <p:cNvGrpSpPr/>
          <p:nvPr/>
        </p:nvGrpSpPr>
        <p:grpSpPr>
          <a:xfrm>
            <a:off x="5491508" y="1812341"/>
            <a:ext cx="530096" cy="306564"/>
            <a:chOff x="2576675" y="2212325"/>
            <a:chExt cx="615175" cy="355725"/>
          </a:xfrm>
        </p:grpSpPr>
        <p:sp>
          <p:nvSpPr>
            <p:cNvPr id="1078" name="Google Shape;1078;p62"/>
            <p:cNvSpPr/>
            <p:nvPr/>
          </p:nvSpPr>
          <p:spPr>
            <a:xfrm>
              <a:off x="2576675" y="2212325"/>
              <a:ext cx="249225" cy="355725"/>
            </a:xfrm>
            <a:custGeom>
              <a:avLst/>
              <a:gdLst/>
              <a:ahLst/>
              <a:cxnLst/>
              <a:rect l="l" t="t" r="r" b="b"/>
              <a:pathLst>
                <a:path w="9969" h="14229" extrusionOk="0">
                  <a:moveTo>
                    <a:pt x="2674" y="0"/>
                  </a:moveTo>
                  <a:cubicBezTo>
                    <a:pt x="1201" y="0"/>
                    <a:pt x="1" y="1197"/>
                    <a:pt x="1" y="2673"/>
                  </a:cubicBezTo>
                  <a:lnTo>
                    <a:pt x="1" y="4598"/>
                  </a:lnTo>
                  <a:lnTo>
                    <a:pt x="724" y="4598"/>
                  </a:lnTo>
                  <a:lnTo>
                    <a:pt x="724" y="2673"/>
                  </a:lnTo>
                  <a:cubicBezTo>
                    <a:pt x="724" y="1597"/>
                    <a:pt x="1598" y="720"/>
                    <a:pt x="2674" y="720"/>
                  </a:cubicBezTo>
                  <a:lnTo>
                    <a:pt x="9249" y="720"/>
                  </a:lnTo>
                  <a:lnTo>
                    <a:pt x="9249" y="1368"/>
                  </a:lnTo>
                  <a:lnTo>
                    <a:pt x="8301" y="2311"/>
                  </a:lnTo>
                  <a:lnTo>
                    <a:pt x="3084" y="2311"/>
                  </a:lnTo>
                  <a:lnTo>
                    <a:pt x="3084" y="5008"/>
                  </a:lnTo>
                  <a:lnTo>
                    <a:pt x="1543" y="5008"/>
                  </a:lnTo>
                  <a:lnTo>
                    <a:pt x="1543" y="7059"/>
                  </a:lnTo>
                  <a:lnTo>
                    <a:pt x="2311" y="7827"/>
                  </a:lnTo>
                  <a:lnTo>
                    <a:pt x="2311" y="8688"/>
                  </a:lnTo>
                  <a:lnTo>
                    <a:pt x="1905" y="9094"/>
                  </a:lnTo>
                  <a:lnTo>
                    <a:pt x="724" y="7915"/>
                  </a:lnTo>
                  <a:lnTo>
                    <a:pt x="724" y="5367"/>
                  </a:lnTo>
                  <a:lnTo>
                    <a:pt x="1" y="5367"/>
                  </a:lnTo>
                  <a:lnTo>
                    <a:pt x="1" y="8214"/>
                  </a:lnTo>
                  <a:lnTo>
                    <a:pt x="1543" y="9756"/>
                  </a:lnTo>
                  <a:lnTo>
                    <a:pt x="1543" y="14228"/>
                  </a:lnTo>
                  <a:lnTo>
                    <a:pt x="2263" y="14228"/>
                  </a:lnTo>
                  <a:lnTo>
                    <a:pt x="2263" y="9756"/>
                  </a:lnTo>
                  <a:lnTo>
                    <a:pt x="3036" y="8987"/>
                  </a:lnTo>
                  <a:lnTo>
                    <a:pt x="3036" y="7532"/>
                  </a:lnTo>
                  <a:lnTo>
                    <a:pt x="2263" y="6759"/>
                  </a:lnTo>
                  <a:lnTo>
                    <a:pt x="2263" y="5729"/>
                  </a:lnTo>
                  <a:lnTo>
                    <a:pt x="3805" y="5729"/>
                  </a:lnTo>
                  <a:lnTo>
                    <a:pt x="3805" y="3032"/>
                  </a:lnTo>
                  <a:lnTo>
                    <a:pt x="8093" y="3032"/>
                  </a:lnTo>
                  <a:lnTo>
                    <a:pt x="8093" y="4747"/>
                  </a:lnTo>
                  <a:lnTo>
                    <a:pt x="9249" y="5903"/>
                  </a:lnTo>
                  <a:lnTo>
                    <a:pt x="9249" y="6164"/>
                  </a:lnTo>
                  <a:lnTo>
                    <a:pt x="8093" y="6164"/>
                  </a:lnTo>
                  <a:lnTo>
                    <a:pt x="8093" y="6933"/>
                  </a:lnTo>
                  <a:lnTo>
                    <a:pt x="6526" y="6933"/>
                  </a:lnTo>
                  <a:cubicBezTo>
                    <a:pt x="6116" y="6933"/>
                    <a:pt x="5778" y="7268"/>
                    <a:pt x="5778" y="7678"/>
                  </a:cubicBezTo>
                  <a:lnTo>
                    <a:pt x="5778" y="9220"/>
                  </a:lnTo>
                  <a:cubicBezTo>
                    <a:pt x="5778" y="9631"/>
                    <a:pt x="6116" y="9968"/>
                    <a:pt x="6526" y="9968"/>
                  </a:cubicBezTo>
                  <a:lnTo>
                    <a:pt x="8093" y="9968"/>
                  </a:lnTo>
                  <a:lnTo>
                    <a:pt x="8093" y="10375"/>
                  </a:lnTo>
                  <a:cubicBezTo>
                    <a:pt x="8093" y="11092"/>
                    <a:pt x="7477" y="11555"/>
                    <a:pt x="6526" y="11555"/>
                  </a:cubicBezTo>
                  <a:lnTo>
                    <a:pt x="4216" y="11555"/>
                  </a:lnTo>
                  <a:lnTo>
                    <a:pt x="4216" y="12279"/>
                  </a:lnTo>
                  <a:lnTo>
                    <a:pt x="5395" y="12279"/>
                  </a:lnTo>
                  <a:lnTo>
                    <a:pt x="5395" y="14228"/>
                  </a:lnTo>
                  <a:lnTo>
                    <a:pt x="6116" y="14228"/>
                  </a:lnTo>
                  <a:lnTo>
                    <a:pt x="6116" y="12279"/>
                  </a:lnTo>
                  <a:lnTo>
                    <a:pt x="6526" y="12279"/>
                  </a:lnTo>
                  <a:cubicBezTo>
                    <a:pt x="7874" y="12279"/>
                    <a:pt x="8814" y="11496"/>
                    <a:pt x="8814" y="10375"/>
                  </a:cubicBezTo>
                  <a:lnTo>
                    <a:pt x="8814" y="9244"/>
                  </a:lnTo>
                  <a:lnTo>
                    <a:pt x="6526" y="9244"/>
                  </a:lnTo>
                  <a:cubicBezTo>
                    <a:pt x="6513" y="9244"/>
                    <a:pt x="6502" y="9234"/>
                    <a:pt x="6502" y="9220"/>
                  </a:cubicBezTo>
                  <a:lnTo>
                    <a:pt x="6502" y="7678"/>
                  </a:lnTo>
                  <a:cubicBezTo>
                    <a:pt x="6502" y="7668"/>
                    <a:pt x="6513" y="7657"/>
                    <a:pt x="6526" y="7657"/>
                  </a:cubicBezTo>
                  <a:lnTo>
                    <a:pt x="8814" y="7657"/>
                  </a:lnTo>
                  <a:lnTo>
                    <a:pt x="8814" y="6884"/>
                  </a:lnTo>
                  <a:lnTo>
                    <a:pt x="9969" y="6884"/>
                  </a:lnTo>
                  <a:lnTo>
                    <a:pt x="9969" y="5604"/>
                  </a:lnTo>
                  <a:lnTo>
                    <a:pt x="8814" y="4448"/>
                  </a:lnTo>
                  <a:lnTo>
                    <a:pt x="8814" y="2823"/>
                  </a:lnTo>
                  <a:lnTo>
                    <a:pt x="9969" y="1667"/>
                  </a:lnTo>
                  <a:lnTo>
                    <a:pt x="9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2"/>
            <p:cNvSpPr/>
            <p:nvPr/>
          </p:nvSpPr>
          <p:spPr>
            <a:xfrm>
              <a:off x="2942650" y="2212325"/>
              <a:ext cx="249200" cy="355725"/>
            </a:xfrm>
            <a:custGeom>
              <a:avLst/>
              <a:gdLst/>
              <a:ahLst/>
              <a:cxnLst/>
              <a:rect l="l" t="t" r="r" b="b"/>
              <a:pathLst>
                <a:path w="9968" h="14229" extrusionOk="0">
                  <a:moveTo>
                    <a:pt x="1" y="0"/>
                  </a:moveTo>
                  <a:lnTo>
                    <a:pt x="1" y="1667"/>
                  </a:lnTo>
                  <a:lnTo>
                    <a:pt x="1156" y="2823"/>
                  </a:lnTo>
                  <a:lnTo>
                    <a:pt x="1156" y="4448"/>
                  </a:lnTo>
                  <a:lnTo>
                    <a:pt x="1" y="5604"/>
                  </a:lnTo>
                  <a:lnTo>
                    <a:pt x="1" y="6884"/>
                  </a:lnTo>
                  <a:lnTo>
                    <a:pt x="1156" y="6884"/>
                  </a:lnTo>
                  <a:lnTo>
                    <a:pt x="1156" y="8040"/>
                  </a:lnTo>
                  <a:lnTo>
                    <a:pt x="2910" y="8040"/>
                  </a:lnTo>
                  <a:lnTo>
                    <a:pt x="3467" y="8600"/>
                  </a:lnTo>
                  <a:lnTo>
                    <a:pt x="3467" y="8858"/>
                  </a:lnTo>
                  <a:lnTo>
                    <a:pt x="1156" y="8858"/>
                  </a:lnTo>
                  <a:lnTo>
                    <a:pt x="1156" y="10375"/>
                  </a:lnTo>
                  <a:cubicBezTo>
                    <a:pt x="1156" y="11496"/>
                    <a:pt x="2096" y="12279"/>
                    <a:pt x="3443" y="12279"/>
                  </a:cubicBezTo>
                  <a:lnTo>
                    <a:pt x="3853" y="12279"/>
                  </a:lnTo>
                  <a:lnTo>
                    <a:pt x="3853" y="14228"/>
                  </a:lnTo>
                  <a:lnTo>
                    <a:pt x="4574" y="14228"/>
                  </a:lnTo>
                  <a:lnTo>
                    <a:pt x="4574" y="12279"/>
                  </a:lnTo>
                  <a:lnTo>
                    <a:pt x="5753" y="12279"/>
                  </a:lnTo>
                  <a:lnTo>
                    <a:pt x="5753" y="11555"/>
                  </a:lnTo>
                  <a:lnTo>
                    <a:pt x="3443" y="11555"/>
                  </a:lnTo>
                  <a:cubicBezTo>
                    <a:pt x="2493" y="11555"/>
                    <a:pt x="1880" y="11092"/>
                    <a:pt x="1880" y="10375"/>
                  </a:cubicBezTo>
                  <a:lnTo>
                    <a:pt x="1880" y="9581"/>
                  </a:lnTo>
                  <a:lnTo>
                    <a:pt x="4191" y="9581"/>
                  </a:lnTo>
                  <a:lnTo>
                    <a:pt x="4191" y="8301"/>
                  </a:lnTo>
                  <a:lnTo>
                    <a:pt x="3209" y="7319"/>
                  </a:lnTo>
                  <a:lnTo>
                    <a:pt x="1880" y="7319"/>
                  </a:lnTo>
                  <a:lnTo>
                    <a:pt x="1880" y="6164"/>
                  </a:lnTo>
                  <a:lnTo>
                    <a:pt x="724" y="6164"/>
                  </a:lnTo>
                  <a:lnTo>
                    <a:pt x="724" y="5903"/>
                  </a:lnTo>
                  <a:lnTo>
                    <a:pt x="1880" y="4747"/>
                  </a:lnTo>
                  <a:lnTo>
                    <a:pt x="1880" y="3032"/>
                  </a:lnTo>
                  <a:lnTo>
                    <a:pt x="6164" y="3032"/>
                  </a:lnTo>
                  <a:lnTo>
                    <a:pt x="6164" y="5729"/>
                  </a:lnTo>
                  <a:lnTo>
                    <a:pt x="7706" y="5729"/>
                  </a:lnTo>
                  <a:lnTo>
                    <a:pt x="7706" y="6759"/>
                  </a:lnTo>
                  <a:lnTo>
                    <a:pt x="6933" y="7532"/>
                  </a:lnTo>
                  <a:lnTo>
                    <a:pt x="6933" y="8987"/>
                  </a:lnTo>
                  <a:lnTo>
                    <a:pt x="7706" y="9756"/>
                  </a:lnTo>
                  <a:lnTo>
                    <a:pt x="7706" y="14228"/>
                  </a:lnTo>
                  <a:lnTo>
                    <a:pt x="8426" y="14228"/>
                  </a:lnTo>
                  <a:lnTo>
                    <a:pt x="8426" y="9756"/>
                  </a:lnTo>
                  <a:lnTo>
                    <a:pt x="9968" y="8214"/>
                  </a:lnTo>
                  <a:lnTo>
                    <a:pt x="9968" y="5367"/>
                  </a:lnTo>
                  <a:lnTo>
                    <a:pt x="9244" y="5367"/>
                  </a:lnTo>
                  <a:lnTo>
                    <a:pt x="9244" y="7915"/>
                  </a:lnTo>
                  <a:lnTo>
                    <a:pt x="8064" y="9094"/>
                  </a:lnTo>
                  <a:lnTo>
                    <a:pt x="7657" y="8688"/>
                  </a:lnTo>
                  <a:lnTo>
                    <a:pt x="7657" y="7827"/>
                  </a:lnTo>
                  <a:lnTo>
                    <a:pt x="8426" y="7059"/>
                  </a:lnTo>
                  <a:lnTo>
                    <a:pt x="8426" y="5008"/>
                  </a:lnTo>
                  <a:lnTo>
                    <a:pt x="6888" y="5008"/>
                  </a:lnTo>
                  <a:lnTo>
                    <a:pt x="6888" y="2311"/>
                  </a:lnTo>
                  <a:lnTo>
                    <a:pt x="1668" y="2311"/>
                  </a:lnTo>
                  <a:lnTo>
                    <a:pt x="724" y="1368"/>
                  </a:lnTo>
                  <a:lnTo>
                    <a:pt x="724" y="720"/>
                  </a:lnTo>
                  <a:lnTo>
                    <a:pt x="7295" y="720"/>
                  </a:lnTo>
                  <a:cubicBezTo>
                    <a:pt x="8371" y="720"/>
                    <a:pt x="9244" y="1597"/>
                    <a:pt x="9244" y="2673"/>
                  </a:cubicBezTo>
                  <a:lnTo>
                    <a:pt x="9244" y="4598"/>
                  </a:lnTo>
                  <a:lnTo>
                    <a:pt x="9968" y="4598"/>
                  </a:lnTo>
                  <a:lnTo>
                    <a:pt x="9968" y="2673"/>
                  </a:lnTo>
                  <a:cubicBezTo>
                    <a:pt x="9968" y="1197"/>
                    <a:pt x="8771" y="0"/>
                    <a:pt x="7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2"/>
            <p:cNvSpPr/>
            <p:nvPr/>
          </p:nvSpPr>
          <p:spPr>
            <a:xfrm>
              <a:off x="2797600" y="2414525"/>
              <a:ext cx="19275" cy="18125"/>
            </a:xfrm>
            <a:custGeom>
              <a:avLst/>
              <a:gdLst/>
              <a:ahLst/>
              <a:cxnLst/>
              <a:rect l="l" t="t" r="r" b="b"/>
              <a:pathLst>
                <a:path w="771" h="725"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2"/>
            <p:cNvSpPr/>
            <p:nvPr/>
          </p:nvSpPr>
          <p:spPr>
            <a:xfrm>
              <a:off x="2836150" y="2433775"/>
              <a:ext cx="19275" cy="18100"/>
            </a:xfrm>
            <a:custGeom>
              <a:avLst/>
              <a:gdLst/>
              <a:ahLst/>
              <a:cxnLst/>
              <a:rect l="l" t="t" r="r" b="b"/>
              <a:pathLst>
                <a:path w="771" h="724" extrusionOk="0">
                  <a:moveTo>
                    <a:pt x="1" y="0"/>
                  </a:moveTo>
                  <a:lnTo>
                    <a:pt x="1" y="723"/>
                  </a:lnTo>
                  <a:lnTo>
                    <a:pt x="770" y="723"/>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2"/>
            <p:cNvSpPr/>
            <p:nvPr/>
          </p:nvSpPr>
          <p:spPr>
            <a:xfrm>
              <a:off x="2836150" y="2395300"/>
              <a:ext cx="19275" cy="18050"/>
            </a:xfrm>
            <a:custGeom>
              <a:avLst/>
              <a:gdLst/>
              <a:ahLst/>
              <a:cxnLst/>
              <a:rect l="l" t="t" r="r" b="b"/>
              <a:pathLst>
                <a:path w="771" h="722" extrusionOk="0">
                  <a:moveTo>
                    <a:pt x="1" y="0"/>
                  </a:moveTo>
                  <a:lnTo>
                    <a:pt x="1"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2"/>
            <p:cNvSpPr/>
            <p:nvPr/>
          </p:nvSpPr>
          <p:spPr>
            <a:xfrm>
              <a:off x="2874600" y="2453075"/>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2"/>
            <p:cNvSpPr/>
            <p:nvPr/>
          </p:nvSpPr>
          <p:spPr>
            <a:xfrm>
              <a:off x="2874600" y="241452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2"/>
            <p:cNvSpPr/>
            <p:nvPr/>
          </p:nvSpPr>
          <p:spPr>
            <a:xfrm>
              <a:off x="2874600" y="237597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2"/>
            <p:cNvSpPr/>
            <p:nvPr/>
          </p:nvSpPr>
          <p:spPr>
            <a:xfrm>
              <a:off x="2710950" y="2311250"/>
              <a:ext cx="37950" cy="44300"/>
            </a:xfrm>
            <a:custGeom>
              <a:avLst/>
              <a:gdLst/>
              <a:ahLst/>
              <a:cxnLst/>
              <a:rect l="l" t="t" r="r" b="b"/>
              <a:pathLst>
                <a:path w="1518" h="1772" extrusionOk="0">
                  <a:moveTo>
                    <a:pt x="641" y="0"/>
                  </a:moveTo>
                  <a:lnTo>
                    <a:pt x="129" y="512"/>
                  </a:lnTo>
                  <a:lnTo>
                    <a:pt x="668" y="1051"/>
                  </a:lnTo>
                  <a:lnTo>
                    <a:pt x="0" y="1051"/>
                  </a:lnTo>
                  <a:lnTo>
                    <a:pt x="0" y="1772"/>
                  </a:lnTo>
                  <a:lnTo>
                    <a:pt x="1518" y="1772"/>
                  </a:lnTo>
                  <a:lnTo>
                    <a:pt x="1518" y="877"/>
                  </a:lnTo>
                  <a:lnTo>
                    <a:pt x="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2"/>
            <p:cNvSpPr/>
            <p:nvPr/>
          </p:nvSpPr>
          <p:spPr>
            <a:xfrm>
              <a:off x="3019725" y="2318200"/>
              <a:ext cx="37900" cy="44325"/>
            </a:xfrm>
            <a:custGeom>
              <a:avLst/>
              <a:gdLst/>
              <a:ahLst/>
              <a:cxnLst/>
              <a:rect l="l" t="t" r="r" b="b"/>
              <a:pathLst>
                <a:path w="1516" h="1773" extrusionOk="0">
                  <a:moveTo>
                    <a:pt x="1" y="0"/>
                  </a:moveTo>
                  <a:lnTo>
                    <a:pt x="1" y="898"/>
                  </a:lnTo>
                  <a:lnTo>
                    <a:pt x="875" y="1772"/>
                  </a:lnTo>
                  <a:lnTo>
                    <a:pt x="1387" y="1264"/>
                  </a:lnTo>
                  <a:lnTo>
                    <a:pt x="847" y="725"/>
                  </a:lnTo>
                  <a:lnTo>
                    <a:pt x="1515" y="725"/>
                  </a:lnTo>
                  <a:lnTo>
                    <a:pt x="1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2"/>
            <p:cNvSpPr/>
            <p:nvPr/>
          </p:nvSpPr>
          <p:spPr>
            <a:xfrm>
              <a:off x="2701275" y="2241200"/>
              <a:ext cx="19250" cy="18025"/>
            </a:xfrm>
            <a:custGeom>
              <a:avLst/>
              <a:gdLst/>
              <a:ahLst/>
              <a:cxnLst/>
              <a:rect l="l" t="t" r="r" b="b"/>
              <a:pathLst>
                <a:path w="770" h="721" extrusionOk="0">
                  <a:moveTo>
                    <a:pt x="0" y="1"/>
                  </a:moveTo>
                  <a:lnTo>
                    <a:pt x="0"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2"/>
            <p:cNvSpPr/>
            <p:nvPr/>
          </p:nvSpPr>
          <p:spPr>
            <a:xfrm>
              <a:off x="2739825" y="2241200"/>
              <a:ext cx="19250" cy="18025"/>
            </a:xfrm>
            <a:custGeom>
              <a:avLst/>
              <a:gdLst/>
              <a:ahLst/>
              <a:cxnLst/>
              <a:rect l="l" t="t" r="r" b="b"/>
              <a:pathLst>
                <a:path w="770" h="721" extrusionOk="0">
                  <a:moveTo>
                    <a:pt x="0" y="1"/>
                  </a:moveTo>
                  <a:lnTo>
                    <a:pt x="0"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2"/>
            <p:cNvSpPr/>
            <p:nvPr/>
          </p:nvSpPr>
          <p:spPr>
            <a:xfrm>
              <a:off x="3009475" y="2241200"/>
              <a:ext cx="19275" cy="18025"/>
            </a:xfrm>
            <a:custGeom>
              <a:avLst/>
              <a:gdLst/>
              <a:ahLst/>
              <a:cxnLst/>
              <a:rect l="l" t="t" r="r" b="b"/>
              <a:pathLst>
                <a:path w="771" h="721" extrusionOk="0">
                  <a:moveTo>
                    <a:pt x="1" y="1"/>
                  </a:moveTo>
                  <a:lnTo>
                    <a:pt x="1"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2"/>
            <p:cNvSpPr/>
            <p:nvPr/>
          </p:nvSpPr>
          <p:spPr>
            <a:xfrm>
              <a:off x="3048025" y="2241200"/>
              <a:ext cx="19225" cy="18025"/>
            </a:xfrm>
            <a:custGeom>
              <a:avLst/>
              <a:gdLst/>
              <a:ahLst/>
              <a:cxnLst/>
              <a:rect l="l" t="t" r="r" b="b"/>
              <a:pathLst>
                <a:path w="769" h="721" extrusionOk="0">
                  <a:moveTo>
                    <a:pt x="1" y="1"/>
                  </a:moveTo>
                  <a:lnTo>
                    <a:pt x="1" y="721"/>
                  </a:lnTo>
                  <a:lnTo>
                    <a:pt x="768" y="721"/>
                  </a:ln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62"/>
          <p:cNvGrpSpPr/>
          <p:nvPr/>
        </p:nvGrpSpPr>
        <p:grpSpPr>
          <a:xfrm>
            <a:off x="4812905" y="1700275"/>
            <a:ext cx="314305" cy="530696"/>
            <a:chOff x="1777400" y="2086500"/>
            <a:chExt cx="364750" cy="615800"/>
          </a:xfrm>
        </p:grpSpPr>
        <p:sp>
          <p:nvSpPr>
            <p:cNvPr id="1093" name="Google Shape;1093;p62"/>
            <p:cNvSpPr/>
            <p:nvPr/>
          </p:nvSpPr>
          <p:spPr>
            <a:xfrm>
              <a:off x="1969950" y="2086500"/>
              <a:ext cx="172200" cy="615800"/>
            </a:xfrm>
            <a:custGeom>
              <a:avLst/>
              <a:gdLst/>
              <a:ahLst/>
              <a:cxnLst/>
              <a:rect l="l" t="t" r="r" b="b"/>
              <a:pathLst>
                <a:path w="6888" h="24632" extrusionOk="0">
                  <a:moveTo>
                    <a:pt x="3853" y="5371"/>
                  </a:moveTo>
                  <a:lnTo>
                    <a:pt x="3853" y="6958"/>
                  </a:lnTo>
                  <a:lnTo>
                    <a:pt x="3035" y="6958"/>
                  </a:lnTo>
                  <a:lnTo>
                    <a:pt x="3035" y="5371"/>
                  </a:lnTo>
                  <a:close/>
                  <a:moveTo>
                    <a:pt x="4622" y="7681"/>
                  </a:moveTo>
                  <a:lnTo>
                    <a:pt x="4622" y="8500"/>
                  </a:lnTo>
                  <a:lnTo>
                    <a:pt x="2263" y="8500"/>
                  </a:lnTo>
                  <a:lnTo>
                    <a:pt x="2263" y="7681"/>
                  </a:lnTo>
                  <a:close/>
                  <a:moveTo>
                    <a:pt x="2311" y="15384"/>
                  </a:moveTo>
                  <a:lnTo>
                    <a:pt x="2311" y="17743"/>
                  </a:lnTo>
                  <a:lnTo>
                    <a:pt x="1493" y="17743"/>
                  </a:lnTo>
                  <a:lnTo>
                    <a:pt x="1493" y="15384"/>
                  </a:lnTo>
                  <a:close/>
                  <a:moveTo>
                    <a:pt x="3853" y="15384"/>
                  </a:moveTo>
                  <a:lnTo>
                    <a:pt x="3853" y="17743"/>
                  </a:lnTo>
                  <a:lnTo>
                    <a:pt x="3035" y="17743"/>
                  </a:lnTo>
                  <a:lnTo>
                    <a:pt x="3035" y="15384"/>
                  </a:lnTo>
                  <a:close/>
                  <a:moveTo>
                    <a:pt x="5395" y="15384"/>
                  </a:moveTo>
                  <a:lnTo>
                    <a:pt x="5395" y="17743"/>
                  </a:lnTo>
                  <a:lnTo>
                    <a:pt x="4577" y="17743"/>
                  </a:lnTo>
                  <a:lnTo>
                    <a:pt x="4577" y="15384"/>
                  </a:lnTo>
                  <a:close/>
                  <a:moveTo>
                    <a:pt x="6164" y="18468"/>
                  </a:moveTo>
                  <a:lnTo>
                    <a:pt x="6164" y="19285"/>
                  </a:lnTo>
                  <a:lnTo>
                    <a:pt x="724" y="19285"/>
                  </a:lnTo>
                  <a:lnTo>
                    <a:pt x="724" y="18468"/>
                  </a:lnTo>
                  <a:close/>
                  <a:moveTo>
                    <a:pt x="3853" y="20010"/>
                  </a:moveTo>
                  <a:lnTo>
                    <a:pt x="3853" y="22366"/>
                  </a:lnTo>
                  <a:lnTo>
                    <a:pt x="3035" y="22366"/>
                  </a:lnTo>
                  <a:lnTo>
                    <a:pt x="3035" y="20010"/>
                  </a:lnTo>
                  <a:close/>
                  <a:moveTo>
                    <a:pt x="5395" y="23090"/>
                  </a:moveTo>
                  <a:lnTo>
                    <a:pt x="5395" y="23907"/>
                  </a:lnTo>
                  <a:lnTo>
                    <a:pt x="1493" y="23907"/>
                  </a:lnTo>
                  <a:lnTo>
                    <a:pt x="1493" y="23090"/>
                  </a:lnTo>
                  <a:close/>
                  <a:moveTo>
                    <a:pt x="3084" y="1"/>
                  </a:moveTo>
                  <a:lnTo>
                    <a:pt x="3084" y="4647"/>
                  </a:lnTo>
                  <a:lnTo>
                    <a:pt x="2311" y="4647"/>
                  </a:lnTo>
                  <a:lnTo>
                    <a:pt x="2311" y="6958"/>
                  </a:lnTo>
                  <a:lnTo>
                    <a:pt x="1542" y="6958"/>
                  </a:lnTo>
                  <a:lnTo>
                    <a:pt x="1542" y="8500"/>
                  </a:lnTo>
                  <a:lnTo>
                    <a:pt x="773" y="8500"/>
                  </a:lnTo>
                  <a:lnTo>
                    <a:pt x="773" y="17743"/>
                  </a:lnTo>
                  <a:lnTo>
                    <a:pt x="1" y="17743"/>
                  </a:lnTo>
                  <a:lnTo>
                    <a:pt x="1" y="20010"/>
                  </a:lnTo>
                  <a:lnTo>
                    <a:pt x="2311" y="20010"/>
                  </a:lnTo>
                  <a:lnTo>
                    <a:pt x="2311" y="22366"/>
                  </a:lnTo>
                  <a:lnTo>
                    <a:pt x="773" y="22366"/>
                  </a:lnTo>
                  <a:lnTo>
                    <a:pt x="773" y="24632"/>
                  </a:lnTo>
                  <a:lnTo>
                    <a:pt x="6115" y="24632"/>
                  </a:lnTo>
                  <a:lnTo>
                    <a:pt x="6115" y="22366"/>
                  </a:lnTo>
                  <a:lnTo>
                    <a:pt x="4577" y="22366"/>
                  </a:lnTo>
                  <a:lnTo>
                    <a:pt x="4577" y="20010"/>
                  </a:lnTo>
                  <a:lnTo>
                    <a:pt x="6888" y="20010"/>
                  </a:lnTo>
                  <a:lnTo>
                    <a:pt x="6888" y="17743"/>
                  </a:lnTo>
                  <a:lnTo>
                    <a:pt x="6115" y="17743"/>
                  </a:lnTo>
                  <a:lnTo>
                    <a:pt x="6115" y="12328"/>
                  </a:lnTo>
                  <a:lnTo>
                    <a:pt x="5395" y="12328"/>
                  </a:lnTo>
                  <a:lnTo>
                    <a:pt x="5395" y="14664"/>
                  </a:lnTo>
                  <a:lnTo>
                    <a:pt x="1493" y="14664"/>
                  </a:lnTo>
                  <a:lnTo>
                    <a:pt x="1493" y="13846"/>
                  </a:lnTo>
                  <a:lnTo>
                    <a:pt x="2674" y="13846"/>
                  </a:lnTo>
                  <a:lnTo>
                    <a:pt x="2674" y="13122"/>
                  </a:lnTo>
                  <a:lnTo>
                    <a:pt x="1493" y="13122"/>
                  </a:lnTo>
                  <a:lnTo>
                    <a:pt x="1493" y="12304"/>
                  </a:lnTo>
                  <a:lnTo>
                    <a:pt x="2674" y="12304"/>
                  </a:lnTo>
                  <a:lnTo>
                    <a:pt x="2674" y="11580"/>
                  </a:lnTo>
                  <a:lnTo>
                    <a:pt x="1493" y="11580"/>
                  </a:lnTo>
                  <a:lnTo>
                    <a:pt x="1493" y="10762"/>
                  </a:lnTo>
                  <a:lnTo>
                    <a:pt x="2674" y="10762"/>
                  </a:lnTo>
                  <a:lnTo>
                    <a:pt x="2674" y="10041"/>
                  </a:lnTo>
                  <a:lnTo>
                    <a:pt x="1493" y="10041"/>
                  </a:lnTo>
                  <a:lnTo>
                    <a:pt x="1493" y="9220"/>
                  </a:lnTo>
                  <a:lnTo>
                    <a:pt x="5395" y="9220"/>
                  </a:lnTo>
                  <a:lnTo>
                    <a:pt x="5395" y="11555"/>
                  </a:lnTo>
                  <a:lnTo>
                    <a:pt x="6115" y="11555"/>
                  </a:lnTo>
                  <a:lnTo>
                    <a:pt x="6115" y="8500"/>
                  </a:lnTo>
                  <a:lnTo>
                    <a:pt x="5347" y="8500"/>
                  </a:lnTo>
                  <a:lnTo>
                    <a:pt x="5347" y="6958"/>
                  </a:lnTo>
                  <a:lnTo>
                    <a:pt x="4577" y="6958"/>
                  </a:lnTo>
                  <a:lnTo>
                    <a:pt x="4577" y="4647"/>
                  </a:lnTo>
                  <a:lnTo>
                    <a:pt x="3805" y="4647"/>
                  </a:lnTo>
                  <a:lnTo>
                    <a:pt x="3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2"/>
            <p:cNvSpPr/>
            <p:nvPr/>
          </p:nvSpPr>
          <p:spPr>
            <a:xfrm>
              <a:off x="1777400" y="2433775"/>
              <a:ext cx="172125" cy="268525"/>
            </a:xfrm>
            <a:custGeom>
              <a:avLst/>
              <a:gdLst/>
              <a:ahLst/>
              <a:cxnLst/>
              <a:rect l="l" t="t" r="r" b="b"/>
              <a:pathLst>
                <a:path w="6885" h="10741" extrusionOk="0">
                  <a:moveTo>
                    <a:pt x="2311" y="723"/>
                  </a:moveTo>
                  <a:lnTo>
                    <a:pt x="2311" y="1542"/>
                  </a:lnTo>
                  <a:lnTo>
                    <a:pt x="1490" y="1542"/>
                  </a:lnTo>
                  <a:lnTo>
                    <a:pt x="1490" y="723"/>
                  </a:lnTo>
                  <a:close/>
                  <a:moveTo>
                    <a:pt x="3849" y="723"/>
                  </a:moveTo>
                  <a:lnTo>
                    <a:pt x="3849" y="1542"/>
                  </a:lnTo>
                  <a:lnTo>
                    <a:pt x="3032" y="1542"/>
                  </a:lnTo>
                  <a:lnTo>
                    <a:pt x="3032" y="723"/>
                  </a:lnTo>
                  <a:close/>
                  <a:moveTo>
                    <a:pt x="5391" y="723"/>
                  </a:moveTo>
                  <a:lnTo>
                    <a:pt x="5391" y="1542"/>
                  </a:lnTo>
                  <a:lnTo>
                    <a:pt x="4574" y="1542"/>
                  </a:lnTo>
                  <a:lnTo>
                    <a:pt x="4574" y="723"/>
                  </a:lnTo>
                  <a:close/>
                  <a:moveTo>
                    <a:pt x="4622" y="2265"/>
                  </a:moveTo>
                  <a:lnTo>
                    <a:pt x="4622" y="3083"/>
                  </a:lnTo>
                  <a:lnTo>
                    <a:pt x="2262" y="3083"/>
                  </a:lnTo>
                  <a:lnTo>
                    <a:pt x="2262" y="2265"/>
                  </a:lnTo>
                  <a:close/>
                  <a:moveTo>
                    <a:pt x="4834" y="3804"/>
                  </a:moveTo>
                  <a:lnTo>
                    <a:pt x="5652" y="4625"/>
                  </a:lnTo>
                  <a:lnTo>
                    <a:pt x="1232" y="4625"/>
                  </a:lnTo>
                  <a:lnTo>
                    <a:pt x="2050" y="3804"/>
                  </a:lnTo>
                  <a:close/>
                  <a:moveTo>
                    <a:pt x="770" y="0"/>
                  </a:moveTo>
                  <a:lnTo>
                    <a:pt x="770" y="2265"/>
                  </a:lnTo>
                  <a:lnTo>
                    <a:pt x="1538" y="2265"/>
                  </a:lnTo>
                  <a:lnTo>
                    <a:pt x="1538" y="3296"/>
                  </a:lnTo>
                  <a:lnTo>
                    <a:pt x="0" y="4834"/>
                  </a:lnTo>
                  <a:lnTo>
                    <a:pt x="0" y="7295"/>
                  </a:lnTo>
                  <a:lnTo>
                    <a:pt x="720" y="7295"/>
                  </a:lnTo>
                  <a:lnTo>
                    <a:pt x="720" y="5346"/>
                  </a:lnTo>
                  <a:lnTo>
                    <a:pt x="6164" y="5346"/>
                  </a:lnTo>
                  <a:lnTo>
                    <a:pt x="6164" y="10016"/>
                  </a:lnTo>
                  <a:lnTo>
                    <a:pt x="720" y="10016"/>
                  </a:lnTo>
                  <a:lnTo>
                    <a:pt x="720" y="8068"/>
                  </a:lnTo>
                  <a:lnTo>
                    <a:pt x="0" y="8068"/>
                  </a:lnTo>
                  <a:lnTo>
                    <a:pt x="0" y="10741"/>
                  </a:lnTo>
                  <a:lnTo>
                    <a:pt x="6884" y="10741"/>
                  </a:lnTo>
                  <a:lnTo>
                    <a:pt x="6884" y="4834"/>
                  </a:lnTo>
                  <a:lnTo>
                    <a:pt x="5343" y="3296"/>
                  </a:lnTo>
                  <a:lnTo>
                    <a:pt x="5343" y="2265"/>
                  </a:lnTo>
                  <a:lnTo>
                    <a:pt x="6116" y="2265"/>
                  </a:lnTo>
                  <a:lnTo>
                    <a:pt x="61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2"/>
            <p:cNvSpPr/>
            <p:nvPr/>
          </p:nvSpPr>
          <p:spPr>
            <a:xfrm>
              <a:off x="1815225" y="2616750"/>
              <a:ext cx="19350" cy="18125"/>
            </a:xfrm>
            <a:custGeom>
              <a:avLst/>
              <a:gdLst/>
              <a:ahLst/>
              <a:cxnLst/>
              <a:rect l="l" t="t" r="r" b="b"/>
              <a:pathLst>
                <a:path w="774" h="725" extrusionOk="0">
                  <a:moveTo>
                    <a:pt x="1" y="0"/>
                  </a:moveTo>
                  <a:lnTo>
                    <a:pt x="1"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2"/>
            <p:cNvSpPr/>
            <p:nvPr/>
          </p:nvSpPr>
          <p:spPr>
            <a:xfrm>
              <a:off x="1853775" y="2616750"/>
              <a:ext cx="19275" cy="18125"/>
            </a:xfrm>
            <a:custGeom>
              <a:avLst/>
              <a:gdLst/>
              <a:ahLst/>
              <a:cxnLst/>
              <a:rect l="l" t="t" r="r" b="b"/>
              <a:pathLst>
                <a:path w="771"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2"/>
            <p:cNvSpPr/>
            <p:nvPr/>
          </p:nvSpPr>
          <p:spPr>
            <a:xfrm>
              <a:off x="1892325" y="2616750"/>
              <a:ext cx="19275" cy="18125"/>
            </a:xfrm>
            <a:custGeom>
              <a:avLst/>
              <a:gdLst/>
              <a:ahLst/>
              <a:cxnLst/>
              <a:rect l="l" t="t" r="r" b="b"/>
              <a:pathLst>
                <a:path w="771"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62"/>
          <p:cNvGrpSpPr/>
          <p:nvPr/>
        </p:nvGrpSpPr>
        <p:grpSpPr>
          <a:xfrm>
            <a:off x="3907549" y="2588785"/>
            <a:ext cx="531087" cy="347542"/>
            <a:chOff x="5349725" y="1268525"/>
            <a:chExt cx="616325" cy="403275"/>
          </a:xfrm>
        </p:grpSpPr>
        <p:sp>
          <p:nvSpPr>
            <p:cNvPr id="1099" name="Google Shape;1099;p62"/>
            <p:cNvSpPr/>
            <p:nvPr/>
          </p:nvSpPr>
          <p:spPr>
            <a:xfrm>
              <a:off x="5417700" y="1268525"/>
              <a:ext cx="477625" cy="403275"/>
            </a:xfrm>
            <a:custGeom>
              <a:avLst/>
              <a:gdLst/>
              <a:ahLst/>
              <a:cxnLst/>
              <a:rect l="l" t="t" r="r" b="b"/>
              <a:pathLst>
                <a:path w="19105" h="16131" extrusionOk="0">
                  <a:moveTo>
                    <a:pt x="8092" y="0"/>
                  </a:moveTo>
                  <a:lnTo>
                    <a:pt x="8092" y="6759"/>
                  </a:lnTo>
                  <a:lnTo>
                    <a:pt x="6888" y="7963"/>
                  </a:lnTo>
                  <a:lnTo>
                    <a:pt x="6888" y="6164"/>
                  </a:lnTo>
                  <a:lnTo>
                    <a:pt x="3446" y="6164"/>
                  </a:lnTo>
                  <a:cubicBezTo>
                    <a:pt x="1546" y="6164"/>
                    <a:pt x="0" y="7709"/>
                    <a:pt x="0" y="9606"/>
                  </a:cubicBezTo>
                  <a:lnTo>
                    <a:pt x="0" y="16131"/>
                  </a:lnTo>
                  <a:lnTo>
                    <a:pt x="3446" y="16131"/>
                  </a:lnTo>
                  <a:cubicBezTo>
                    <a:pt x="5342" y="16131"/>
                    <a:pt x="6888" y="14586"/>
                    <a:pt x="6888" y="12689"/>
                  </a:cubicBezTo>
                  <a:lnTo>
                    <a:pt x="6888" y="11298"/>
                  </a:lnTo>
                  <a:lnTo>
                    <a:pt x="9607" y="8576"/>
                  </a:lnTo>
                  <a:lnTo>
                    <a:pt x="12328" y="11298"/>
                  </a:lnTo>
                  <a:lnTo>
                    <a:pt x="12328" y="12689"/>
                  </a:lnTo>
                  <a:cubicBezTo>
                    <a:pt x="12328" y="14586"/>
                    <a:pt x="13873" y="16131"/>
                    <a:pt x="15770" y="16131"/>
                  </a:cubicBezTo>
                  <a:lnTo>
                    <a:pt x="17698" y="16131"/>
                  </a:lnTo>
                  <a:lnTo>
                    <a:pt x="17698" y="15408"/>
                  </a:lnTo>
                  <a:lnTo>
                    <a:pt x="15770" y="15408"/>
                  </a:lnTo>
                  <a:cubicBezTo>
                    <a:pt x="14270" y="15408"/>
                    <a:pt x="13052" y="14190"/>
                    <a:pt x="13052" y="12689"/>
                  </a:cubicBezTo>
                  <a:lnTo>
                    <a:pt x="13052" y="12018"/>
                  </a:lnTo>
                  <a:lnTo>
                    <a:pt x="13591" y="12558"/>
                  </a:lnTo>
                  <a:lnTo>
                    <a:pt x="14100" y="12046"/>
                  </a:lnTo>
                  <a:lnTo>
                    <a:pt x="9607" y="7556"/>
                  </a:lnTo>
                  <a:lnTo>
                    <a:pt x="5117" y="12046"/>
                  </a:lnTo>
                  <a:lnTo>
                    <a:pt x="5625" y="12558"/>
                  </a:lnTo>
                  <a:lnTo>
                    <a:pt x="6164" y="12018"/>
                  </a:lnTo>
                  <a:lnTo>
                    <a:pt x="6164" y="12689"/>
                  </a:lnTo>
                  <a:cubicBezTo>
                    <a:pt x="6164" y="14190"/>
                    <a:pt x="4946" y="15408"/>
                    <a:pt x="3446" y="15408"/>
                  </a:cubicBezTo>
                  <a:lnTo>
                    <a:pt x="724" y="15408"/>
                  </a:lnTo>
                  <a:lnTo>
                    <a:pt x="724" y="9606"/>
                  </a:lnTo>
                  <a:cubicBezTo>
                    <a:pt x="724" y="8106"/>
                    <a:pt x="1946" y="6884"/>
                    <a:pt x="3446" y="6884"/>
                  </a:cubicBezTo>
                  <a:lnTo>
                    <a:pt x="6164" y="6884"/>
                  </a:lnTo>
                  <a:lnTo>
                    <a:pt x="6164" y="8687"/>
                  </a:lnTo>
                  <a:lnTo>
                    <a:pt x="3961" y="10890"/>
                  </a:lnTo>
                  <a:lnTo>
                    <a:pt x="4469" y="11402"/>
                  </a:lnTo>
                  <a:lnTo>
                    <a:pt x="8813" y="7059"/>
                  </a:lnTo>
                  <a:lnTo>
                    <a:pt x="8813" y="720"/>
                  </a:lnTo>
                  <a:lnTo>
                    <a:pt x="10403" y="720"/>
                  </a:lnTo>
                  <a:lnTo>
                    <a:pt x="10403" y="7059"/>
                  </a:lnTo>
                  <a:lnTo>
                    <a:pt x="14747" y="11402"/>
                  </a:lnTo>
                  <a:lnTo>
                    <a:pt x="15255" y="10890"/>
                  </a:lnTo>
                  <a:lnTo>
                    <a:pt x="13052" y="8687"/>
                  </a:lnTo>
                  <a:lnTo>
                    <a:pt x="13052" y="6884"/>
                  </a:lnTo>
                  <a:lnTo>
                    <a:pt x="15770" y="6884"/>
                  </a:lnTo>
                  <a:cubicBezTo>
                    <a:pt x="17013" y="6884"/>
                    <a:pt x="18098" y="7724"/>
                    <a:pt x="18405" y="8927"/>
                  </a:cubicBezTo>
                  <a:lnTo>
                    <a:pt x="19104" y="8747"/>
                  </a:lnTo>
                  <a:cubicBezTo>
                    <a:pt x="18715" y="7226"/>
                    <a:pt x="17343" y="6164"/>
                    <a:pt x="15770" y="6164"/>
                  </a:cubicBezTo>
                  <a:lnTo>
                    <a:pt x="12328" y="6164"/>
                  </a:lnTo>
                  <a:lnTo>
                    <a:pt x="12328" y="7963"/>
                  </a:lnTo>
                  <a:lnTo>
                    <a:pt x="11124" y="6759"/>
                  </a:ln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2"/>
            <p:cNvSpPr/>
            <p:nvPr/>
          </p:nvSpPr>
          <p:spPr>
            <a:xfrm>
              <a:off x="5811950" y="1508675"/>
              <a:ext cx="154100" cy="154100"/>
            </a:xfrm>
            <a:custGeom>
              <a:avLst/>
              <a:gdLst/>
              <a:ahLst/>
              <a:cxnLst/>
              <a:rect l="l" t="t" r="r" b="b"/>
              <a:pathLst>
                <a:path w="6164" h="6164" extrusionOk="0">
                  <a:moveTo>
                    <a:pt x="3084" y="1904"/>
                  </a:moveTo>
                  <a:cubicBezTo>
                    <a:pt x="3734" y="1904"/>
                    <a:pt x="4263" y="2433"/>
                    <a:pt x="4263" y="3083"/>
                  </a:cubicBezTo>
                  <a:cubicBezTo>
                    <a:pt x="4263" y="3731"/>
                    <a:pt x="3734" y="4264"/>
                    <a:pt x="3084" y="4264"/>
                  </a:cubicBezTo>
                  <a:cubicBezTo>
                    <a:pt x="2433" y="4264"/>
                    <a:pt x="1904" y="3731"/>
                    <a:pt x="1904" y="3083"/>
                  </a:cubicBezTo>
                  <a:cubicBezTo>
                    <a:pt x="1904" y="2433"/>
                    <a:pt x="2433" y="1904"/>
                    <a:pt x="3084" y="1904"/>
                  </a:cubicBezTo>
                  <a:close/>
                  <a:moveTo>
                    <a:pt x="2722" y="0"/>
                  </a:moveTo>
                  <a:lnTo>
                    <a:pt x="2722" y="1215"/>
                  </a:lnTo>
                  <a:cubicBezTo>
                    <a:pt x="2465" y="1263"/>
                    <a:pt x="2227" y="1364"/>
                    <a:pt x="2019" y="1507"/>
                  </a:cubicBezTo>
                  <a:lnTo>
                    <a:pt x="1159" y="648"/>
                  </a:lnTo>
                  <a:lnTo>
                    <a:pt x="648" y="1159"/>
                  </a:lnTo>
                  <a:lnTo>
                    <a:pt x="1507" y="2018"/>
                  </a:lnTo>
                  <a:cubicBezTo>
                    <a:pt x="1368" y="2227"/>
                    <a:pt x="1267" y="2465"/>
                    <a:pt x="1215" y="2722"/>
                  </a:cubicBezTo>
                  <a:lnTo>
                    <a:pt x="0" y="2722"/>
                  </a:lnTo>
                  <a:lnTo>
                    <a:pt x="0" y="3443"/>
                  </a:lnTo>
                  <a:lnTo>
                    <a:pt x="1215" y="3443"/>
                  </a:lnTo>
                  <a:cubicBezTo>
                    <a:pt x="1267" y="3700"/>
                    <a:pt x="1368" y="3936"/>
                    <a:pt x="1507" y="4145"/>
                  </a:cubicBezTo>
                  <a:lnTo>
                    <a:pt x="648" y="5005"/>
                  </a:lnTo>
                  <a:lnTo>
                    <a:pt x="1159" y="5517"/>
                  </a:lnTo>
                  <a:lnTo>
                    <a:pt x="2019" y="4657"/>
                  </a:lnTo>
                  <a:cubicBezTo>
                    <a:pt x="2227" y="4800"/>
                    <a:pt x="2465" y="4900"/>
                    <a:pt x="2722" y="4950"/>
                  </a:cubicBezTo>
                  <a:lnTo>
                    <a:pt x="2722" y="6163"/>
                  </a:lnTo>
                  <a:lnTo>
                    <a:pt x="3446" y="6163"/>
                  </a:lnTo>
                  <a:lnTo>
                    <a:pt x="3446" y="4950"/>
                  </a:lnTo>
                  <a:cubicBezTo>
                    <a:pt x="3699" y="4900"/>
                    <a:pt x="3939" y="4800"/>
                    <a:pt x="4148" y="4657"/>
                  </a:cubicBezTo>
                  <a:lnTo>
                    <a:pt x="5008" y="5517"/>
                  </a:lnTo>
                  <a:lnTo>
                    <a:pt x="5516" y="5005"/>
                  </a:lnTo>
                  <a:lnTo>
                    <a:pt x="4656" y="4145"/>
                  </a:lnTo>
                  <a:cubicBezTo>
                    <a:pt x="4799" y="3936"/>
                    <a:pt x="4900" y="3700"/>
                    <a:pt x="4949" y="3443"/>
                  </a:cubicBezTo>
                  <a:lnTo>
                    <a:pt x="6163" y="3443"/>
                  </a:lnTo>
                  <a:lnTo>
                    <a:pt x="6163" y="2722"/>
                  </a:lnTo>
                  <a:lnTo>
                    <a:pt x="4949" y="2722"/>
                  </a:lnTo>
                  <a:cubicBezTo>
                    <a:pt x="4900" y="2465"/>
                    <a:pt x="4799" y="2227"/>
                    <a:pt x="4656" y="2018"/>
                  </a:cubicBezTo>
                  <a:lnTo>
                    <a:pt x="5516" y="1159"/>
                  </a:lnTo>
                  <a:lnTo>
                    <a:pt x="5008" y="648"/>
                  </a:lnTo>
                  <a:lnTo>
                    <a:pt x="4148" y="1507"/>
                  </a:lnTo>
                  <a:cubicBezTo>
                    <a:pt x="3939" y="1364"/>
                    <a:pt x="3699" y="1263"/>
                    <a:pt x="3446" y="1215"/>
                  </a:cubicBezTo>
                  <a:lnTo>
                    <a:pt x="3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2"/>
            <p:cNvSpPr/>
            <p:nvPr/>
          </p:nvSpPr>
          <p:spPr>
            <a:xfrm>
              <a:off x="5879375" y="1576700"/>
              <a:ext cx="19325" cy="18050"/>
            </a:xfrm>
            <a:custGeom>
              <a:avLst/>
              <a:gdLst/>
              <a:ahLst/>
              <a:cxnLst/>
              <a:rect l="l" t="t" r="r" b="b"/>
              <a:pathLst>
                <a:path w="773" h="722" extrusionOk="0">
                  <a:moveTo>
                    <a:pt x="1" y="1"/>
                  </a:moveTo>
                  <a:lnTo>
                    <a:pt x="1" y="722"/>
                  </a:lnTo>
                  <a:lnTo>
                    <a:pt x="772" y="722"/>
                  </a:lnTo>
                  <a:lnTo>
                    <a:pt x="7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2"/>
            <p:cNvSpPr/>
            <p:nvPr/>
          </p:nvSpPr>
          <p:spPr>
            <a:xfrm>
              <a:off x="5349725" y="1354575"/>
              <a:ext cx="96275" cy="96350"/>
            </a:xfrm>
            <a:custGeom>
              <a:avLst/>
              <a:gdLst/>
              <a:ahLst/>
              <a:cxnLst/>
              <a:rect l="l" t="t" r="r" b="b"/>
              <a:pathLst>
                <a:path w="3851" h="3854" extrusionOk="0">
                  <a:moveTo>
                    <a:pt x="1926" y="1517"/>
                  </a:moveTo>
                  <a:cubicBezTo>
                    <a:pt x="2151" y="1517"/>
                    <a:pt x="2336" y="1702"/>
                    <a:pt x="2336" y="1928"/>
                  </a:cubicBezTo>
                  <a:cubicBezTo>
                    <a:pt x="2336" y="2151"/>
                    <a:pt x="2151" y="2335"/>
                    <a:pt x="1926" y="2335"/>
                  </a:cubicBezTo>
                  <a:cubicBezTo>
                    <a:pt x="1700" y="2335"/>
                    <a:pt x="1515" y="2151"/>
                    <a:pt x="1515" y="1928"/>
                  </a:cubicBezTo>
                  <a:cubicBezTo>
                    <a:pt x="1515" y="1702"/>
                    <a:pt x="1700" y="1517"/>
                    <a:pt x="1926" y="1517"/>
                  </a:cubicBezTo>
                  <a:close/>
                  <a:moveTo>
                    <a:pt x="1563" y="1"/>
                  </a:moveTo>
                  <a:lnTo>
                    <a:pt x="1563" y="857"/>
                  </a:lnTo>
                  <a:cubicBezTo>
                    <a:pt x="1515" y="870"/>
                    <a:pt x="1470" y="891"/>
                    <a:pt x="1425" y="912"/>
                  </a:cubicBezTo>
                  <a:lnTo>
                    <a:pt x="819" y="310"/>
                  </a:lnTo>
                  <a:lnTo>
                    <a:pt x="307" y="822"/>
                  </a:lnTo>
                  <a:lnTo>
                    <a:pt x="913" y="1424"/>
                  </a:lnTo>
                  <a:cubicBezTo>
                    <a:pt x="888" y="1469"/>
                    <a:pt x="871" y="1517"/>
                    <a:pt x="853" y="1567"/>
                  </a:cubicBezTo>
                  <a:lnTo>
                    <a:pt x="1" y="1567"/>
                  </a:lnTo>
                  <a:lnTo>
                    <a:pt x="1" y="2287"/>
                  </a:lnTo>
                  <a:lnTo>
                    <a:pt x="853" y="2287"/>
                  </a:lnTo>
                  <a:cubicBezTo>
                    <a:pt x="871" y="2335"/>
                    <a:pt x="888" y="2385"/>
                    <a:pt x="913" y="2430"/>
                  </a:cubicBezTo>
                  <a:lnTo>
                    <a:pt x="307" y="3035"/>
                  </a:lnTo>
                  <a:lnTo>
                    <a:pt x="819" y="3543"/>
                  </a:lnTo>
                  <a:lnTo>
                    <a:pt x="1425" y="2941"/>
                  </a:lnTo>
                  <a:cubicBezTo>
                    <a:pt x="1470" y="2962"/>
                    <a:pt x="1515" y="2983"/>
                    <a:pt x="1563" y="3000"/>
                  </a:cubicBezTo>
                  <a:lnTo>
                    <a:pt x="1563" y="3853"/>
                  </a:lnTo>
                  <a:lnTo>
                    <a:pt x="2288" y="3853"/>
                  </a:lnTo>
                  <a:lnTo>
                    <a:pt x="2288" y="3000"/>
                  </a:lnTo>
                  <a:cubicBezTo>
                    <a:pt x="2336" y="2983"/>
                    <a:pt x="2381" y="2962"/>
                    <a:pt x="2427" y="2941"/>
                  </a:cubicBezTo>
                  <a:lnTo>
                    <a:pt x="3033" y="3543"/>
                  </a:lnTo>
                  <a:lnTo>
                    <a:pt x="3544" y="3035"/>
                  </a:lnTo>
                  <a:lnTo>
                    <a:pt x="2938" y="2430"/>
                  </a:lnTo>
                  <a:cubicBezTo>
                    <a:pt x="2963" y="2385"/>
                    <a:pt x="2980" y="2335"/>
                    <a:pt x="2998" y="2287"/>
                  </a:cubicBezTo>
                  <a:lnTo>
                    <a:pt x="3850" y="2287"/>
                  </a:lnTo>
                  <a:lnTo>
                    <a:pt x="3850" y="1567"/>
                  </a:lnTo>
                  <a:lnTo>
                    <a:pt x="2998" y="1567"/>
                  </a:lnTo>
                  <a:cubicBezTo>
                    <a:pt x="2980" y="1517"/>
                    <a:pt x="2963" y="1469"/>
                    <a:pt x="2938" y="1424"/>
                  </a:cubicBezTo>
                  <a:lnTo>
                    <a:pt x="3544" y="822"/>
                  </a:lnTo>
                  <a:lnTo>
                    <a:pt x="3033" y="310"/>
                  </a:lnTo>
                  <a:lnTo>
                    <a:pt x="2427" y="912"/>
                  </a:lnTo>
                  <a:cubicBezTo>
                    <a:pt x="2381" y="891"/>
                    <a:pt x="2336" y="870"/>
                    <a:pt x="2288" y="857"/>
                  </a:cubicBezTo>
                  <a:lnTo>
                    <a:pt x="2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2"/>
            <p:cNvSpPr/>
            <p:nvPr/>
          </p:nvSpPr>
          <p:spPr>
            <a:xfrm>
              <a:off x="5609725" y="1566425"/>
              <a:ext cx="96350" cy="96350"/>
            </a:xfrm>
            <a:custGeom>
              <a:avLst/>
              <a:gdLst/>
              <a:ahLst/>
              <a:cxnLst/>
              <a:rect l="l" t="t" r="r" b="b"/>
              <a:pathLst>
                <a:path w="3854" h="3854" extrusionOk="0">
                  <a:moveTo>
                    <a:pt x="1926" y="1519"/>
                  </a:moveTo>
                  <a:cubicBezTo>
                    <a:pt x="2151" y="1519"/>
                    <a:pt x="2336" y="1703"/>
                    <a:pt x="2336" y="1930"/>
                  </a:cubicBezTo>
                  <a:cubicBezTo>
                    <a:pt x="2336" y="2152"/>
                    <a:pt x="2151" y="2336"/>
                    <a:pt x="1926" y="2336"/>
                  </a:cubicBezTo>
                  <a:cubicBezTo>
                    <a:pt x="1703" y="2336"/>
                    <a:pt x="1518" y="2152"/>
                    <a:pt x="1518" y="1930"/>
                  </a:cubicBezTo>
                  <a:cubicBezTo>
                    <a:pt x="1518" y="1703"/>
                    <a:pt x="1703" y="1519"/>
                    <a:pt x="1926" y="1519"/>
                  </a:cubicBezTo>
                  <a:close/>
                  <a:moveTo>
                    <a:pt x="1566" y="1"/>
                  </a:moveTo>
                  <a:lnTo>
                    <a:pt x="1566" y="857"/>
                  </a:lnTo>
                  <a:cubicBezTo>
                    <a:pt x="1518" y="871"/>
                    <a:pt x="1470" y="892"/>
                    <a:pt x="1424" y="913"/>
                  </a:cubicBezTo>
                  <a:lnTo>
                    <a:pt x="822" y="311"/>
                  </a:lnTo>
                  <a:lnTo>
                    <a:pt x="310" y="823"/>
                  </a:lnTo>
                  <a:lnTo>
                    <a:pt x="912" y="1425"/>
                  </a:lnTo>
                  <a:cubicBezTo>
                    <a:pt x="891" y="1470"/>
                    <a:pt x="871" y="1519"/>
                    <a:pt x="853" y="1567"/>
                  </a:cubicBezTo>
                  <a:lnTo>
                    <a:pt x="0" y="1567"/>
                  </a:lnTo>
                  <a:lnTo>
                    <a:pt x="0" y="2288"/>
                  </a:lnTo>
                  <a:lnTo>
                    <a:pt x="853" y="2288"/>
                  </a:lnTo>
                  <a:cubicBezTo>
                    <a:pt x="871" y="2336"/>
                    <a:pt x="891" y="2386"/>
                    <a:pt x="912" y="2431"/>
                  </a:cubicBezTo>
                  <a:lnTo>
                    <a:pt x="310" y="3036"/>
                  </a:lnTo>
                  <a:lnTo>
                    <a:pt x="822" y="3543"/>
                  </a:lnTo>
                  <a:lnTo>
                    <a:pt x="1424" y="2942"/>
                  </a:lnTo>
                  <a:cubicBezTo>
                    <a:pt x="1470" y="2963"/>
                    <a:pt x="1518" y="2984"/>
                    <a:pt x="1566" y="3001"/>
                  </a:cubicBezTo>
                  <a:lnTo>
                    <a:pt x="1566" y="3853"/>
                  </a:lnTo>
                  <a:lnTo>
                    <a:pt x="2287" y="3853"/>
                  </a:lnTo>
                  <a:lnTo>
                    <a:pt x="2287" y="3001"/>
                  </a:lnTo>
                  <a:cubicBezTo>
                    <a:pt x="2336" y="2984"/>
                    <a:pt x="2385" y="2963"/>
                    <a:pt x="2430" y="2942"/>
                  </a:cubicBezTo>
                  <a:lnTo>
                    <a:pt x="3032" y="3543"/>
                  </a:lnTo>
                  <a:lnTo>
                    <a:pt x="3544" y="3036"/>
                  </a:lnTo>
                  <a:lnTo>
                    <a:pt x="2941" y="2431"/>
                  </a:lnTo>
                  <a:cubicBezTo>
                    <a:pt x="2962" y="2386"/>
                    <a:pt x="2983" y="2336"/>
                    <a:pt x="3001" y="2288"/>
                  </a:cubicBezTo>
                  <a:lnTo>
                    <a:pt x="3854" y="2288"/>
                  </a:lnTo>
                  <a:lnTo>
                    <a:pt x="3854" y="1567"/>
                  </a:lnTo>
                  <a:lnTo>
                    <a:pt x="3001" y="1567"/>
                  </a:lnTo>
                  <a:cubicBezTo>
                    <a:pt x="2983" y="1519"/>
                    <a:pt x="2962" y="1470"/>
                    <a:pt x="2941" y="1425"/>
                  </a:cubicBezTo>
                  <a:lnTo>
                    <a:pt x="3544" y="823"/>
                  </a:lnTo>
                  <a:lnTo>
                    <a:pt x="3032" y="311"/>
                  </a:lnTo>
                  <a:lnTo>
                    <a:pt x="2430" y="913"/>
                  </a:lnTo>
                  <a:cubicBezTo>
                    <a:pt x="2385" y="892"/>
                    <a:pt x="2336" y="871"/>
                    <a:pt x="2287" y="857"/>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2"/>
            <p:cNvSpPr/>
            <p:nvPr/>
          </p:nvSpPr>
          <p:spPr>
            <a:xfrm>
              <a:off x="5783050" y="1461150"/>
              <a:ext cx="19325" cy="18050"/>
            </a:xfrm>
            <a:custGeom>
              <a:avLst/>
              <a:gdLst/>
              <a:ahLst/>
              <a:cxnLst/>
              <a:rect l="l" t="t" r="r" b="b"/>
              <a:pathLst>
                <a:path w="773" h="722"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2"/>
            <p:cNvSpPr/>
            <p:nvPr/>
          </p:nvSpPr>
          <p:spPr>
            <a:xfrm>
              <a:off x="5802350" y="1480400"/>
              <a:ext cx="19275" cy="18025"/>
            </a:xfrm>
            <a:custGeom>
              <a:avLst/>
              <a:gdLst/>
              <a:ahLst/>
              <a:cxnLst/>
              <a:rect l="l" t="t" r="r" b="b"/>
              <a:pathLst>
                <a:path w="771" h="721" extrusionOk="0">
                  <a:moveTo>
                    <a:pt x="1" y="0"/>
                  </a:moveTo>
                  <a:lnTo>
                    <a:pt x="1" y="720"/>
                  </a:lnTo>
                  <a:lnTo>
                    <a:pt x="770" y="720"/>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2"/>
            <p:cNvSpPr/>
            <p:nvPr/>
          </p:nvSpPr>
          <p:spPr>
            <a:xfrm>
              <a:off x="5494175" y="1576700"/>
              <a:ext cx="19250" cy="18050"/>
            </a:xfrm>
            <a:custGeom>
              <a:avLst/>
              <a:gdLst/>
              <a:ahLst/>
              <a:cxnLst/>
              <a:rect l="l" t="t" r="r" b="b"/>
              <a:pathLst>
                <a:path w="770" h="722" extrusionOk="0">
                  <a:moveTo>
                    <a:pt x="0" y="1"/>
                  </a:moveTo>
                  <a:lnTo>
                    <a:pt x="0"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2"/>
            <p:cNvSpPr/>
            <p:nvPr/>
          </p:nvSpPr>
          <p:spPr>
            <a:xfrm>
              <a:off x="5474850" y="1595950"/>
              <a:ext cx="19350" cy="18125"/>
            </a:xfrm>
            <a:custGeom>
              <a:avLst/>
              <a:gdLst/>
              <a:ahLst/>
              <a:cxnLst/>
              <a:rect l="l" t="t" r="r" b="b"/>
              <a:pathLst>
                <a:path w="774" h="725" extrusionOk="0">
                  <a:moveTo>
                    <a:pt x="1" y="0"/>
                  </a:moveTo>
                  <a:lnTo>
                    <a:pt x="1"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62"/>
          <p:cNvGrpSpPr/>
          <p:nvPr/>
        </p:nvGrpSpPr>
        <p:grpSpPr>
          <a:xfrm>
            <a:off x="3111360" y="2567780"/>
            <a:ext cx="530118" cy="389555"/>
            <a:chOff x="4425750" y="1287750"/>
            <a:chExt cx="615200" cy="452025"/>
          </a:xfrm>
        </p:grpSpPr>
        <p:sp>
          <p:nvSpPr>
            <p:cNvPr id="1109" name="Google Shape;1109;p62"/>
            <p:cNvSpPr/>
            <p:nvPr/>
          </p:nvSpPr>
          <p:spPr>
            <a:xfrm>
              <a:off x="4425750" y="1287750"/>
              <a:ext cx="326225" cy="413575"/>
            </a:xfrm>
            <a:custGeom>
              <a:avLst/>
              <a:gdLst/>
              <a:ahLst/>
              <a:cxnLst/>
              <a:rect l="l" t="t" r="r" b="b"/>
              <a:pathLst>
                <a:path w="13049" h="16543" extrusionOk="0">
                  <a:moveTo>
                    <a:pt x="3442" y="1"/>
                  </a:moveTo>
                  <a:cubicBezTo>
                    <a:pt x="1546" y="1"/>
                    <a:pt x="1" y="1546"/>
                    <a:pt x="1" y="3446"/>
                  </a:cubicBezTo>
                  <a:lnTo>
                    <a:pt x="1" y="5371"/>
                  </a:lnTo>
                  <a:lnTo>
                    <a:pt x="724" y="5371"/>
                  </a:lnTo>
                  <a:lnTo>
                    <a:pt x="724" y="3446"/>
                  </a:lnTo>
                  <a:cubicBezTo>
                    <a:pt x="724" y="1946"/>
                    <a:pt x="1943" y="724"/>
                    <a:pt x="3442" y="724"/>
                  </a:cubicBezTo>
                  <a:lnTo>
                    <a:pt x="12329" y="724"/>
                  </a:lnTo>
                  <a:lnTo>
                    <a:pt x="12329" y="1755"/>
                  </a:lnTo>
                  <a:lnTo>
                    <a:pt x="10999" y="3084"/>
                  </a:lnTo>
                  <a:lnTo>
                    <a:pt x="4240" y="3084"/>
                  </a:lnTo>
                  <a:lnTo>
                    <a:pt x="4240" y="5781"/>
                  </a:lnTo>
                  <a:lnTo>
                    <a:pt x="2698" y="5781"/>
                  </a:lnTo>
                  <a:lnTo>
                    <a:pt x="2698" y="7832"/>
                  </a:lnTo>
                  <a:lnTo>
                    <a:pt x="3853" y="8987"/>
                  </a:lnTo>
                  <a:lnTo>
                    <a:pt x="3853" y="10616"/>
                  </a:lnTo>
                  <a:lnTo>
                    <a:pt x="3060" y="11409"/>
                  </a:lnTo>
                  <a:lnTo>
                    <a:pt x="724" y="9074"/>
                  </a:lnTo>
                  <a:lnTo>
                    <a:pt x="724" y="6140"/>
                  </a:lnTo>
                  <a:lnTo>
                    <a:pt x="1" y="6140"/>
                  </a:lnTo>
                  <a:lnTo>
                    <a:pt x="1" y="9373"/>
                  </a:lnTo>
                  <a:lnTo>
                    <a:pt x="2698" y="12071"/>
                  </a:lnTo>
                  <a:lnTo>
                    <a:pt x="2698" y="16542"/>
                  </a:lnTo>
                  <a:lnTo>
                    <a:pt x="3418" y="16542"/>
                  </a:lnTo>
                  <a:lnTo>
                    <a:pt x="3418" y="12071"/>
                  </a:lnTo>
                  <a:lnTo>
                    <a:pt x="4574" y="10911"/>
                  </a:lnTo>
                  <a:lnTo>
                    <a:pt x="4574" y="8688"/>
                  </a:lnTo>
                  <a:lnTo>
                    <a:pt x="3418" y="7532"/>
                  </a:lnTo>
                  <a:lnTo>
                    <a:pt x="3418" y="6502"/>
                  </a:lnTo>
                  <a:lnTo>
                    <a:pt x="4960" y="6502"/>
                  </a:lnTo>
                  <a:lnTo>
                    <a:pt x="4960" y="3805"/>
                  </a:lnTo>
                  <a:lnTo>
                    <a:pt x="10787" y="3805"/>
                  </a:lnTo>
                  <a:lnTo>
                    <a:pt x="10787" y="5906"/>
                  </a:lnTo>
                  <a:lnTo>
                    <a:pt x="12329" y="7445"/>
                  </a:lnTo>
                  <a:lnTo>
                    <a:pt x="12329" y="7706"/>
                  </a:lnTo>
                  <a:lnTo>
                    <a:pt x="10787" y="7706"/>
                  </a:lnTo>
                  <a:lnTo>
                    <a:pt x="10787" y="8475"/>
                  </a:lnTo>
                  <a:lnTo>
                    <a:pt x="9224" y="8475"/>
                  </a:lnTo>
                  <a:cubicBezTo>
                    <a:pt x="8809" y="8475"/>
                    <a:pt x="8475" y="8813"/>
                    <a:pt x="8475" y="9223"/>
                  </a:cubicBezTo>
                  <a:lnTo>
                    <a:pt x="8475" y="11535"/>
                  </a:lnTo>
                  <a:cubicBezTo>
                    <a:pt x="8475" y="11946"/>
                    <a:pt x="8809" y="12280"/>
                    <a:pt x="9224" y="12280"/>
                  </a:cubicBezTo>
                  <a:lnTo>
                    <a:pt x="10787" y="12280"/>
                  </a:lnTo>
                  <a:lnTo>
                    <a:pt x="10787" y="12690"/>
                  </a:lnTo>
                  <a:cubicBezTo>
                    <a:pt x="10787" y="13407"/>
                    <a:pt x="10174" y="13870"/>
                    <a:pt x="9224" y="13870"/>
                  </a:cubicBezTo>
                  <a:lnTo>
                    <a:pt x="5371" y="13870"/>
                  </a:lnTo>
                  <a:lnTo>
                    <a:pt x="5371" y="14589"/>
                  </a:lnTo>
                  <a:lnTo>
                    <a:pt x="6551" y="14589"/>
                  </a:lnTo>
                  <a:lnTo>
                    <a:pt x="6551" y="16542"/>
                  </a:lnTo>
                  <a:lnTo>
                    <a:pt x="7272" y="16542"/>
                  </a:lnTo>
                  <a:lnTo>
                    <a:pt x="7272" y="14589"/>
                  </a:lnTo>
                  <a:lnTo>
                    <a:pt x="9224" y="14589"/>
                  </a:lnTo>
                  <a:cubicBezTo>
                    <a:pt x="10568" y="14589"/>
                    <a:pt x="11511" y="13811"/>
                    <a:pt x="11511" y="12690"/>
                  </a:cubicBezTo>
                  <a:lnTo>
                    <a:pt x="11511" y="11559"/>
                  </a:lnTo>
                  <a:lnTo>
                    <a:pt x="9224" y="11559"/>
                  </a:lnTo>
                  <a:cubicBezTo>
                    <a:pt x="9210" y="11559"/>
                    <a:pt x="9199" y="11549"/>
                    <a:pt x="9199" y="11535"/>
                  </a:cubicBezTo>
                  <a:lnTo>
                    <a:pt x="9199" y="9223"/>
                  </a:lnTo>
                  <a:cubicBezTo>
                    <a:pt x="9199" y="9210"/>
                    <a:pt x="9210" y="9199"/>
                    <a:pt x="9224" y="9199"/>
                  </a:cubicBezTo>
                  <a:lnTo>
                    <a:pt x="11511" y="9199"/>
                  </a:lnTo>
                  <a:lnTo>
                    <a:pt x="11511" y="8426"/>
                  </a:lnTo>
                  <a:lnTo>
                    <a:pt x="13049" y="8426"/>
                  </a:lnTo>
                  <a:lnTo>
                    <a:pt x="13049" y="7146"/>
                  </a:lnTo>
                  <a:lnTo>
                    <a:pt x="11511" y="5607"/>
                  </a:lnTo>
                  <a:lnTo>
                    <a:pt x="11511" y="3596"/>
                  </a:lnTo>
                  <a:lnTo>
                    <a:pt x="13049" y="2054"/>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2"/>
            <p:cNvSpPr/>
            <p:nvPr/>
          </p:nvSpPr>
          <p:spPr>
            <a:xfrm>
              <a:off x="4608125" y="1406000"/>
              <a:ext cx="47625" cy="53950"/>
            </a:xfrm>
            <a:custGeom>
              <a:avLst/>
              <a:gdLst/>
              <a:ahLst/>
              <a:cxnLst/>
              <a:rect l="l" t="t" r="r" b="b"/>
              <a:pathLst>
                <a:path w="1905" h="2158" extrusionOk="0">
                  <a:moveTo>
                    <a:pt x="641" y="0"/>
                  </a:moveTo>
                  <a:lnTo>
                    <a:pt x="129" y="512"/>
                  </a:lnTo>
                  <a:lnTo>
                    <a:pt x="1055" y="1434"/>
                  </a:lnTo>
                  <a:lnTo>
                    <a:pt x="1" y="1434"/>
                  </a:lnTo>
                  <a:lnTo>
                    <a:pt x="1" y="2158"/>
                  </a:lnTo>
                  <a:lnTo>
                    <a:pt x="1904" y="2158"/>
                  </a:lnTo>
                  <a:lnTo>
                    <a:pt x="1904" y="1260"/>
                  </a:lnTo>
                  <a:lnTo>
                    <a:pt x="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2"/>
            <p:cNvSpPr/>
            <p:nvPr/>
          </p:nvSpPr>
          <p:spPr>
            <a:xfrm>
              <a:off x="4733350" y="1576700"/>
              <a:ext cx="134275" cy="163075"/>
            </a:xfrm>
            <a:custGeom>
              <a:avLst/>
              <a:gdLst/>
              <a:ahLst/>
              <a:cxnLst/>
              <a:rect l="l" t="t" r="r" b="b"/>
              <a:pathLst>
                <a:path w="5371" h="6523" extrusionOk="0">
                  <a:moveTo>
                    <a:pt x="0" y="1"/>
                  </a:moveTo>
                  <a:lnTo>
                    <a:pt x="0" y="722"/>
                  </a:lnTo>
                  <a:lnTo>
                    <a:pt x="4646" y="722"/>
                  </a:lnTo>
                  <a:lnTo>
                    <a:pt x="4646" y="5232"/>
                  </a:lnTo>
                  <a:cubicBezTo>
                    <a:pt x="4417" y="5089"/>
                    <a:pt x="4142" y="5009"/>
                    <a:pt x="3853" y="5009"/>
                  </a:cubicBezTo>
                  <a:cubicBezTo>
                    <a:pt x="3348" y="5009"/>
                    <a:pt x="2900" y="5256"/>
                    <a:pt x="2624" y="5635"/>
                  </a:cubicBezTo>
                  <a:cubicBezTo>
                    <a:pt x="2433" y="5482"/>
                    <a:pt x="2190" y="5391"/>
                    <a:pt x="1925" y="5391"/>
                  </a:cubicBezTo>
                  <a:cubicBezTo>
                    <a:pt x="1302" y="5391"/>
                    <a:pt x="794" y="5900"/>
                    <a:pt x="794" y="6522"/>
                  </a:cubicBezTo>
                  <a:lnTo>
                    <a:pt x="1517" y="6522"/>
                  </a:lnTo>
                  <a:cubicBezTo>
                    <a:pt x="1517" y="6300"/>
                    <a:pt x="1702" y="6115"/>
                    <a:pt x="1925" y="6115"/>
                  </a:cubicBezTo>
                  <a:cubicBezTo>
                    <a:pt x="2151" y="6115"/>
                    <a:pt x="2336" y="6300"/>
                    <a:pt x="2336" y="6522"/>
                  </a:cubicBezTo>
                  <a:lnTo>
                    <a:pt x="3059" y="6522"/>
                  </a:lnTo>
                  <a:cubicBezTo>
                    <a:pt x="3059" y="6088"/>
                    <a:pt x="3414" y="5729"/>
                    <a:pt x="3853" y="5729"/>
                  </a:cubicBezTo>
                  <a:cubicBezTo>
                    <a:pt x="4291" y="5729"/>
                    <a:pt x="4646" y="6088"/>
                    <a:pt x="4646" y="6522"/>
                  </a:cubicBezTo>
                  <a:lnTo>
                    <a:pt x="5371" y="6522"/>
                  </a:lnTo>
                  <a:lnTo>
                    <a:pt x="5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2"/>
            <p:cNvSpPr/>
            <p:nvPr/>
          </p:nvSpPr>
          <p:spPr>
            <a:xfrm>
              <a:off x="4714125" y="1538150"/>
              <a:ext cx="191975" cy="201625"/>
            </a:xfrm>
            <a:custGeom>
              <a:avLst/>
              <a:gdLst/>
              <a:ahLst/>
              <a:cxnLst/>
              <a:rect l="l" t="t" r="r" b="b"/>
              <a:pathLst>
                <a:path w="7679" h="8065" extrusionOk="0">
                  <a:moveTo>
                    <a:pt x="0" y="1"/>
                  </a:moveTo>
                  <a:lnTo>
                    <a:pt x="0" y="725"/>
                  </a:lnTo>
                  <a:lnTo>
                    <a:pt x="6957" y="725"/>
                  </a:lnTo>
                  <a:lnTo>
                    <a:pt x="6957" y="8064"/>
                  </a:lnTo>
                  <a:lnTo>
                    <a:pt x="7678" y="8064"/>
                  </a:lnTo>
                  <a:lnTo>
                    <a:pt x="76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2"/>
            <p:cNvSpPr/>
            <p:nvPr/>
          </p:nvSpPr>
          <p:spPr>
            <a:xfrm>
              <a:off x="4771900" y="1499600"/>
              <a:ext cx="172725" cy="115075"/>
            </a:xfrm>
            <a:custGeom>
              <a:avLst/>
              <a:gdLst/>
              <a:ahLst/>
              <a:cxnLst/>
              <a:rect l="l" t="t" r="r" b="b"/>
              <a:pathLst>
                <a:path w="6909" h="4603" extrusionOk="0">
                  <a:moveTo>
                    <a:pt x="0" y="1"/>
                  </a:moveTo>
                  <a:lnTo>
                    <a:pt x="0" y="725"/>
                  </a:lnTo>
                  <a:lnTo>
                    <a:pt x="6188" y="725"/>
                  </a:lnTo>
                  <a:lnTo>
                    <a:pt x="6188" y="4603"/>
                  </a:lnTo>
                  <a:lnTo>
                    <a:pt x="6908" y="4603"/>
                  </a:lnTo>
                  <a:lnTo>
                    <a:pt x="6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2"/>
            <p:cNvSpPr/>
            <p:nvPr/>
          </p:nvSpPr>
          <p:spPr>
            <a:xfrm>
              <a:off x="4926600" y="1633875"/>
              <a:ext cx="114350" cy="105900"/>
            </a:xfrm>
            <a:custGeom>
              <a:avLst/>
              <a:gdLst/>
              <a:ahLst/>
              <a:cxnLst/>
              <a:rect l="l" t="t" r="r" b="b"/>
              <a:pathLst>
                <a:path w="4574" h="4236" extrusionOk="0">
                  <a:moveTo>
                    <a:pt x="0" y="1"/>
                  </a:moveTo>
                  <a:lnTo>
                    <a:pt x="0" y="4235"/>
                  </a:lnTo>
                  <a:lnTo>
                    <a:pt x="720" y="4235"/>
                  </a:lnTo>
                  <a:cubicBezTo>
                    <a:pt x="720" y="3801"/>
                    <a:pt x="1075" y="3442"/>
                    <a:pt x="1514" y="3442"/>
                  </a:cubicBezTo>
                  <a:cubicBezTo>
                    <a:pt x="1952" y="3442"/>
                    <a:pt x="2312" y="3801"/>
                    <a:pt x="2312" y="4235"/>
                  </a:cubicBezTo>
                  <a:lnTo>
                    <a:pt x="3032" y="4235"/>
                  </a:lnTo>
                  <a:cubicBezTo>
                    <a:pt x="3032" y="4013"/>
                    <a:pt x="3216" y="3828"/>
                    <a:pt x="3443" y="3828"/>
                  </a:cubicBezTo>
                  <a:cubicBezTo>
                    <a:pt x="3669" y="3828"/>
                    <a:pt x="3849" y="4013"/>
                    <a:pt x="3849" y="4235"/>
                  </a:cubicBezTo>
                  <a:lnTo>
                    <a:pt x="4574" y="4235"/>
                  </a:lnTo>
                  <a:cubicBezTo>
                    <a:pt x="4574" y="3613"/>
                    <a:pt x="4066" y="3104"/>
                    <a:pt x="3443" y="3104"/>
                  </a:cubicBezTo>
                  <a:cubicBezTo>
                    <a:pt x="3178" y="3104"/>
                    <a:pt x="2934" y="3195"/>
                    <a:pt x="2743" y="3348"/>
                  </a:cubicBezTo>
                  <a:cubicBezTo>
                    <a:pt x="2468" y="2969"/>
                    <a:pt x="2019" y="2722"/>
                    <a:pt x="1514" y="2722"/>
                  </a:cubicBezTo>
                  <a:cubicBezTo>
                    <a:pt x="1226" y="2722"/>
                    <a:pt x="954" y="2802"/>
                    <a:pt x="720" y="2945"/>
                  </a:cubicBezTo>
                  <a:lnTo>
                    <a:pt x="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2"/>
            <p:cNvSpPr/>
            <p:nvPr/>
          </p:nvSpPr>
          <p:spPr>
            <a:xfrm>
              <a:off x="4964425" y="1673025"/>
              <a:ext cx="19350" cy="18025"/>
            </a:xfrm>
            <a:custGeom>
              <a:avLst/>
              <a:gdLst/>
              <a:ahLst/>
              <a:cxnLst/>
              <a:rect l="l" t="t" r="r" b="b"/>
              <a:pathLst>
                <a:path w="774" h="721" extrusionOk="0">
                  <a:moveTo>
                    <a:pt x="1" y="0"/>
                  </a:moveTo>
                  <a:lnTo>
                    <a:pt x="1" y="720"/>
                  </a:lnTo>
                  <a:lnTo>
                    <a:pt x="774" y="720"/>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2"/>
            <p:cNvSpPr/>
            <p:nvPr/>
          </p:nvSpPr>
          <p:spPr>
            <a:xfrm>
              <a:off x="4983750" y="1653700"/>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2"/>
            <p:cNvSpPr/>
            <p:nvPr/>
          </p:nvSpPr>
          <p:spPr>
            <a:xfrm>
              <a:off x="4810350" y="1653700"/>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2"/>
            <p:cNvSpPr/>
            <p:nvPr/>
          </p:nvSpPr>
          <p:spPr>
            <a:xfrm>
              <a:off x="4791100" y="1634500"/>
              <a:ext cx="19275" cy="18000"/>
            </a:xfrm>
            <a:custGeom>
              <a:avLst/>
              <a:gdLst/>
              <a:ahLst/>
              <a:cxnLst/>
              <a:rect l="l" t="t" r="r" b="b"/>
              <a:pathLst>
                <a:path w="771" h="720" extrusionOk="0">
                  <a:moveTo>
                    <a:pt x="1" y="0"/>
                  </a:moveTo>
                  <a:lnTo>
                    <a:pt x="1" y="719"/>
                  </a:lnTo>
                  <a:lnTo>
                    <a:pt x="770" y="719"/>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2"/>
            <p:cNvSpPr/>
            <p:nvPr/>
          </p:nvSpPr>
          <p:spPr>
            <a:xfrm>
              <a:off x="4569575" y="1326275"/>
              <a:ext cx="19350" cy="18125"/>
            </a:xfrm>
            <a:custGeom>
              <a:avLst/>
              <a:gdLst/>
              <a:ahLst/>
              <a:cxnLst/>
              <a:rect l="l" t="t" r="r" b="b"/>
              <a:pathLst>
                <a:path w="774" h="725"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2"/>
            <p:cNvSpPr/>
            <p:nvPr/>
          </p:nvSpPr>
          <p:spPr>
            <a:xfrm>
              <a:off x="4608125" y="1326275"/>
              <a:ext cx="19275" cy="18125"/>
            </a:xfrm>
            <a:custGeom>
              <a:avLst/>
              <a:gdLst/>
              <a:ahLst/>
              <a:cxnLst/>
              <a:rect l="l" t="t" r="r" b="b"/>
              <a:pathLst>
                <a:path w="771" h="725"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2"/>
            <p:cNvSpPr/>
            <p:nvPr/>
          </p:nvSpPr>
          <p:spPr>
            <a:xfrm>
              <a:off x="4646675" y="1326275"/>
              <a:ext cx="19275" cy="18125"/>
            </a:xfrm>
            <a:custGeom>
              <a:avLst/>
              <a:gdLst/>
              <a:ahLst/>
              <a:cxnLst/>
              <a:rect l="l" t="t" r="r" b="b"/>
              <a:pathLst>
                <a:path w="771" h="725"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62"/>
          <p:cNvGrpSpPr/>
          <p:nvPr/>
        </p:nvGrpSpPr>
        <p:grpSpPr>
          <a:xfrm>
            <a:off x="2314718" y="2547301"/>
            <a:ext cx="530053" cy="430512"/>
            <a:chOff x="3501250" y="1249275"/>
            <a:chExt cx="615125" cy="499550"/>
          </a:xfrm>
        </p:grpSpPr>
        <p:sp>
          <p:nvSpPr>
            <p:cNvPr id="1123" name="Google Shape;1123;p62"/>
            <p:cNvSpPr/>
            <p:nvPr/>
          </p:nvSpPr>
          <p:spPr>
            <a:xfrm>
              <a:off x="3645075" y="1287750"/>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2"/>
            <p:cNvSpPr/>
            <p:nvPr/>
          </p:nvSpPr>
          <p:spPr>
            <a:xfrm>
              <a:off x="3683625" y="1287750"/>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2"/>
            <p:cNvSpPr/>
            <p:nvPr/>
          </p:nvSpPr>
          <p:spPr>
            <a:xfrm>
              <a:off x="3722100" y="1287750"/>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2"/>
            <p:cNvSpPr/>
            <p:nvPr/>
          </p:nvSpPr>
          <p:spPr>
            <a:xfrm>
              <a:off x="3501250" y="1249275"/>
              <a:ext cx="326250" cy="413500"/>
            </a:xfrm>
            <a:custGeom>
              <a:avLst/>
              <a:gdLst/>
              <a:ahLst/>
              <a:cxnLst/>
              <a:rect l="l" t="t" r="r" b="b"/>
              <a:pathLst>
                <a:path w="13050" h="16540" extrusionOk="0">
                  <a:moveTo>
                    <a:pt x="3443" y="1"/>
                  </a:moveTo>
                  <a:cubicBezTo>
                    <a:pt x="1543" y="1"/>
                    <a:pt x="1" y="1543"/>
                    <a:pt x="1" y="3443"/>
                  </a:cubicBezTo>
                  <a:lnTo>
                    <a:pt x="1" y="5368"/>
                  </a:lnTo>
                  <a:lnTo>
                    <a:pt x="721" y="5368"/>
                  </a:lnTo>
                  <a:lnTo>
                    <a:pt x="721" y="3443"/>
                  </a:lnTo>
                  <a:cubicBezTo>
                    <a:pt x="721" y="1943"/>
                    <a:pt x="1943" y="721"/>
                    <a:pt x="3443" y="721"/>
                  </a:cubicBezTo>
                  <a:lnTo>
                    <a:pt x="12325" y="721"/>
                  </a:lnTo>
                  <a:lnTo>
                    <a:pt x="12325" y="1752"/>
                  </a:lnTo>
                  <a:lnTo>
                    <a:pt x="10998" y="3081"/>
                  </a:lnTo>
                  <a:lnTo>
                    <a:pt x="4237" y="3081"/>
                  </a:lnTo>
                  <a:lnTo>
                    <a:pt x="4237" y="5779"/>
                  </a:lnTo>
                  <a:lnTo>
                    <a:pt x="2695" y="5779"/>
                  </a:lnTo>
                  <a:lnTo>
                    <a:pt x="2695" y="7829"/>
                  </a:lnTo>
                  <a:lnTo>
                    <a:pt x="3850" y="8984"/>
                  </a:lnTo>
                  <a:lnTo>
                    <a:pt x="3850" y="10613"/>
                  </a:lnTo>
                  <a:lnTo>
                    <a:pt x="3056" y="11406"/>
                  </a:lnTo>
                  <a:lnTo>
                    <a:pt x="721" y="9071"/>
                  </a:lnTo>
                  <a:lnTo>
                    <a:pt x="721" y="6140"/>
                  </a:lnTo>
                  <a:lnTo>
                    <a:pt x="1" y="6140"/>
                  </a:lnTo>
                  <a:lnTo>
                    <a:pt x="1" y="9371"/>
                  </a:lnTo>
                  <a:lnTo>
                    <a:pt x="2695" y="12068"/>
                  </a:lnTo>
                  <a:lnTo>
                    <a:pt x="2695" y="16539"/>
                  </a:lnTo>
                  <a:lnTo>
                    <a:pt x="3418" y="16539"/>
                  </a:lnTo>
                  <a:lnTo>
                    <a:pt x="3418" y="12068"/>
                  </a:lnTo>
                  <a:lnTo>
                    <a:pt x="4574" y="10912"/>
                  </a:lnTo>
                  <a:lnTo>
                    <a:pt x="4574" y="8685"/>
                  </a:lnTo>
                  <a:lnTo>
                    <a:pt x="3418" y="7529"/>
                  </a:lnTo>
                  <a:lnTo>
                    <a:pt x="3418" y="6499"/>
                  </a:lnTo>
                  <a:lnTo>
                    <a:pt x="4960" y="6499"/>
                  </a:lnTo>
                  <a:lnTo>
                    <a:pt x="4960" y="3805"/>
                  </a:lnTo>
                  <a:lnTo>
                    <a:pt x="10786" y="3805"/>
                  </a:lnTo>
                  <a:lnTo>
                    <a:pt x="10786" y="5904"/>
                  </a:lnTo>
                  <a:lnTo>
                    <a:pt x="12325" y="7445"/>
                  </a:lnTo>
                  <a:lnTo>
                    <a:pt x="12325" y="7703"/>
                  </a:lnTo>
                  <a:lnTo>
                    <a:pt x="10786" y="7703"/>
                  </a:lnTo>
                  <a:lnTo>
                    <a:pt x="10786" y="9245"/>
                  </a:lnTo>
                  <a:lnTo>
                    <a:pt x="8685" y="9245"/>
                  </a:lnTo>
                  <a:lnTo>
                    <a:pt x="7703" y="10227"/>
                  </a:lnTo>
                  <a:lnTo>
                    <a:pt x="7703" y="11507"/>
                  </a:lnTo>
                  <a:lnTo>
                    <a:pt x="10786" y="11507"/>
                  </a:lnTo>
                  <a:lnTo>
                    <a:pt x="10786" y="12687"/>
                  </a:lnTo>
                  <a:cubicBezTo>
                    <a:pt x="10786" y="13404"/>
                    <a:pt x="10171" y="13867"/>
                    <a:pt x="9220" y="13867"/>
                  </a:cubicBezTo>
                  <a:lnTo>
                    <a:pt x="5368" y="13867"/>
                  </a:lnTo>
                  <a:lnTo>
                    <a:pt x="5368" y="14591"/>
                  </a:lnTo>
                  <a:lnTo>
                    <a:pt x="6547" y="14591"/>
                  </a:lnTo>
                  <a:lnTo>
                    <a:pt x="6547" y="16539"/>
                  </a:lnTo>
                  <a:lnTo>
                    <a:pt x="7271" y="16539"/>
                  </a:lnTo>
                  <a:lnTo>
                    <a:pt x="7271" y="14591"/>
                  </a:lnTo>
                  <a:lnTo>
                    <a:pt x="9220" y="14591"/>
                  </a:lnTo>
                  <a:cubicBezTo>
                    <a:pt x="10567" y="14591"/>
                    <a:pt x="11507" y="13808"/>
                    <a:pt x="11507" y="12687"/>
                  </a:cubicBezTo>
                  <a:lnTo>
                    <a:pt x="11507" y="10786"/>
                  </a:lnTo>
                  <a:lnTo>
                    <a:pt x="8427" y="10786"/>
                  </a:lnTo>
                  <a:lnTo>
                    <a:pt x="8427" y="10526"/>
                  </a:lnTo>
                  <a:lnTo>
                    <a:pt x="8984" y="9965"/>
                  </a:lnTo>
                  <a:lnTo>
                    <a:pt x="11507" y="9965"/>
                  </a:lnTo>
                  <a:lnTo>
                    <a:pt x="11507" y="8427"/>
                  </a:lnTo>
                  <a:lnTo>
                    <a:pt x="13049" y="8427"/>
                  </a:lnTo>
                  <a:lnTo>
                    <a:pt x="13049" y="7146"/>
                  </a:lnTo>
                  <a:lnTo>
                    <a:pt x="11507" y="5604"/>
                  </a:lnTo>
                  <a:lnTo>
                    <a:pt x="11507" y="3593"/>
                  </a:lnTo>
                  <a:lnTo>
                    <a:pt x="13049" y="2051"/>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2"/>
            <p:cNvSpPr/>
            <p:nvPr/>
          </p:nvSpPr>
          <p:spPr>
            <a:xfrm>
              <a:off x="3944225" y="1326275"/>
              <a:ext cx="172150" cy="230025"/>
            </a:xfrm>
            <a:custGeom>
              <a:avLst/>
              <a:gdLst/>
              <a:ahLst/>
              <a:cxnLst/>
              <a:rect l="l" t="t" r="r" b="b"/>
              <a:pathLst>
                <a:path w="6886" h="9201" extrusionOk="0">
                  <a:moveTo>
                    <a:pt x="1542" y="725"/>
                  </a:moveTo>
                  <a:lnTo>
                    <a:pt x="1542" y="3085"/>
                  </a:lnTo>
                  <a:lnTo>
                    <a:pt x="725" y="3085"/>
                  </a:lnTo>
                  <a:lnTo>
                    <a:pt x="725" y="725"/>
                  </a:lnTo>
                  <a:close/>
                  <a:moveTo>
                    <a:pt x="3854" y="3806"/>
                  </a:moveTo>
                  <a:lnTo>
                    <a:pt x="3854" y="5396"/>
                  </a:lnTo>
                  <a:lnTo>
                    <a:pt x="3036" y="5396"/>
                  </a:lnTo>
                  <a:lnTo>
                    <a:pt x="3036" y="3806"/>
                  </a:lnTo>
                  <a:close/>
                  <a:moveTo>
                    <a:pt x="0" y="1"/>
                  </a:moveTo>
                  <a:lnTo>
                    <a:pt x="0" y="3806"/>
                  </a:lnTo>
                  <a:lnTo>
                    <a:pt x="2312" y="3806"/>
                  </a:lnTo>
                  <a:lnTo>
                    <a:pt x="2312" y="6116"/>
                  </a:lnTo>
                  <a:lnTo>
                    <a:pt x="3854" y="6116"/>
                  </a:lnTo>
                  <a:lnTo>
                    <a:pt x="3854" y="9200"/>
                  </a:lnTo>
                  <a:lnTo>
                    <a:pt x="6885" y="9200"/>
                  </a:lnTo>
                  <a:lnTo>
                    <a:pt x="6885" y="4985"/>
                  </a:lnTo>
                  <a:lnTo>
                    <a:pt x="6164" y="4985"/>
                  </a:lnTo>
                  <a:lnTo>
                    <a:pt x="6164" y="8476"/>
                  </a:lnTo>
                  <a:lnTo>
                    <a:pt x="4574" y="8476"/>
                  </a:lnTo>
                  <a:lnTo>
                    <a:pt x="4574" y="3085"/>
                  </a:lnTo>
                  <a:lnTo>
                    <a:pt x="2263" y="3085"/>
                  </a:lnTo>
                  <a:lnTo>
                    <a:pt x="2263" y="725"/>
                  </a:lnTo>
                  <a:lnTo>
                    <a:pt x="4835" y="725"/>
                  </a:lnTo>
                  <a:lnTo>
                    <a:pt x="6164" y="2055"/>
                  </a:lnTo>
                  <a:lnTo>
                    <a:pt x="6164" y="4216"/>
                  </a:lnTo>
                  <a:lnTo>
                    <a:pt x="6885" y="4216"/>
                  </a:lnTo>
                  <a:lnTo>
                    <a:pt x="6885" y="1755"/>
                  </a:lnTo>
                  <a:lnTo>
                    <a:pt x="5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2"/>
            <p:cNvSpPr/>
            <p:nvPr/>
          </p:nvSpPr>
          <p:spPr>
            <a:xfrm>
              <a:off x="3818400" y="1364825"/>
              <a:ext cx="19350" cy="18050"/>
            </a:xfrm>
            <a:custGeom>
              <a:avLst/>
              <a:gdLst/>
              <a:ahLst/>
              <a:cxnLst/>
              <a:rect l="l" t="t" r="r" b="b"/>
              <a:pathLst>
                <a:path w="774" h="722" extrusionOk="0">
                  <a:moveTo>
                    <a:pt x="1" y="1"/>
                  </a:moveTo>
                  <a:lnTo>
                    <a:pt x="1"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2"/>
            <p:cNvSpPr/>
            <p:nvPr/>
          </p:nvSpPr>
          <p:spPr>
            <a:xfrm>
              <a:off x="3856950" y="1364825"/>
              <a:ext cx="19250" cy="18050"/>
            </a:xfrm>
            <a:custGeom>
              <a:avLst/>
              <a:gdLst/>
              <a:ahLst/>
              <a:cxnLst/>
              <a:rect l="l" t="t" r="r" b="b"/>
              <a:pathLst>
                <a:path w="770" h="722" extrusionOk="0">
                  <a:moveTo>
                    <a:pt x="1" y="1"/>
                  </a:moveTo>
                  <a:lnTo>
                    <a:pt x="1"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2"/>
            <p:cNvSpPr/>
            <p:nvPr/>
          </p:nvSpPr>
          <p:spPr>
            <a:xfrm>
              <a:off x="3895500" y="1364825"/>
              <a:ext cx="19250" cy="18050"/>
            </a:xfrm>
            <a:custGeom>
              <a:avLst/>
              <a:gdLst/>
              <a:ahLst/>
              <a:cxnLst/>
              <a:rect l="l" t="t" r="r" b="b"/>
              <a:pathLst>
                <a:path w="770" h="722" extrusionOk="0">
                  <a:moveTo>
                    <a:pt x="1" y="1"/>
                  </a:moveTo>
                  <a:lnTo>
                    <a:pt x="1"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3837725" y="1614650"/>
              <a:ext cx="96275" cy="96225"/>
            </a:xfrm>
            <a:custGeom>
              <a:avLst/>
              <a:gdLst/>
              <a:ahLst/>
              <a:cxnLst/>
              <a:rect l="l" t="t" r="r" b="b"/>
              <a:pathLst>
                <a:path w="3851" h="3849" extrusionOk="0">
                  <a:moveTo>
                    <a:pt x="1925" y="1513"/>
                  </a:moveTo>
                  <a:cubicBezTo>
                    <a:pt x="2151" y="1513"/>
                    <a:pt x="2336" y="1698"/>
                    <a:pt x="2336" y="1924"/>
                  </a:cubicBezTo>
                  <a:cubicBezTo>
                    <a:pt x="2336" y="2151"/>
                    <a:pt x="2151" y="2335"/>
                    <a:pt x="1925" y="2335"/>
                  </a:cubicBezTo>
                  <a:cubicBezTo>
                    <a:pt x="1699" y="2335"/>
                    <a:pt x="1515" y="2151"/>
                    <a:pt x="1515" y="1924"/>
                  </a:cubicBezTo>
                  <a:cubicBezTo>
                    <a:pt x="1515" y="1698"/>
                    <a:pt x="1699" y="1513"/>
                    <a:pt x="1925" y="1513"/>
                  </a:cubicBezTo>
                  <a:close/>
                  <a:moveTo>
                    <a:pt x="1563" y="1"/>
                  </a:moveTo>
                  <a:lnTo>
                    <a:pt x="1563" y="853"/>
                  </a:lnTo>
                  <a:cubicBezTo>
                    <a:pt x="1515" y="870"/>
                    <a:pt x="1470" y="888"/>
                    <a:pt x="1424" y="912"/>
                  </a:cubicBezTo>
                  <a:lnTo>
                    <a:pt x="818" y="306"/>
                  </a:lnTo>
                  <a:lnTo>
                    <a:pt x="307" y="818"/>
                  </a:lnTo>
                  <a:lnTo>
                    <a:pt x="912" y="1423"/>
                  </a:lnTo>
                  <a:cubicBezTo>
                    <a:pt x="888" y="1468"/>
                    <a:pt x="871" y="1513"/>
                    <a:pt x="853" y="1563"/>
                  </a:cubicBezTo>
                  <a:lnTo>
                    <a:pt x="0" y="1563"/>
                  </a:lnTo>
                  <a:lnTo>
                    <a:pt x="0" y="2286"/>
                  </a:lnTo>
                  <a:lnTo>
                    <a:pt x="853" y="2286"/>
                  </a:lnTo>
                  <a:cubicBezTo>
                    <a:pt x="871" y="2335"/>
                    <a:pt x="888" y="2380"/>
                    <a:pt x="912" y="2425"/>
                  </a:cubicBezTo>
                  <a:lnTo>
                    <a:pt x="307" y="3031"/>
                  </a:lnTo>
                  <a:lnTo>
                    <a:pt x="818" y="3542"/>
                  </a:lnTo>
                  <a:lnTo>
                    <a:pt x="1424" y="2937"/>
                  </a:lnTo>
                  <a:cubicBezTo>
                    <a:pt x="1470" y="2962"/>
                    <a:pt x="1515" y="2978"/>
                    <a:pt x="1563" y="2996"/>
                  </a:cubicBezTo>
                  <a:lnTo>
                    <a:pt x="1563" y="3849"/>
                  </a:lnTo>
                  <a:lnTo>
                    <a:pt x="2287" y="3849"/>
                  </a:lnTo>
                  <a:lnTo>
                    <a:pt x="2287" y="2996"/>
                  </a:lnTo>
                  <a:cubicBezTo>
                    <a:pt x="2336" y="2978"/>
                    <a:pt x="2381" y="2962"/>
                    <a:pt x="2426" y="2937"/>
                  </a:cubicBezTo>
                  <a:lnTo>
                    <a:pt x="3032" y="3542"/>
                  </a:lnTo>
                  <a:lnTo>
                    <a:pt x="3544" y="3031"/>
                  </a:lnTo>
                  <a:lnTo>
                    <a:pt x="2938" y="2425"/>
                  </a:lnTo>
                  <a:cubicBezTo>
                    <a:pt x="2962" y="2380"/>
                    <a:pt x="2980" y="2335"/>
                    <a:pt x="2997" y="2286"/>
                  </a:cubicBezTo>
                  <a:lnTo>
                    <a:pt x="3850" y="2286"/>
                  </a:lnTo>
                  <a:lnTo>
                    <a:pt x="3850" y="1563"/>
                  </a:lnTo>
                  <a:lnTo>
                    <a:pt x="2997" y="1563"/>
                  </a:lnTo>
                  <a:cubicBezTo>
                    <a:pt x="2980" y="1513"/>
                    <a:pt x="2962" y="1468"/>
                    <a:pt x="2938" y="1423"/>
                  </a:cubicBezTo>
                  <a:lnTo>
                    <a:pt x="3544" y="818"/>
                  </a:lnTo>
                  <a:lnTo>
                    <a:pt x="3032" y="306"/>
                  </a:lnTo>
                  <a:lnTo>
                    <a:pt x="2426" y="912"/>
                  </a:lnTo>
                  <a:cubicBezTo>
                    <a:pt x="2381" y="888"/>
                    <a:pt x="2336" y="870"/>
                    <a:pt x="2287" y="853"/>
                  </a:cubicBez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2"/>
            <p:cNvSpPr/>
            <p:nvPr/>
          </p:nvSpPr>
          <p:spPr>
            <a:xfrm>
              <a:off x="3799800" y="1576700"/>
              <a:ext cx="172125" cy="172125"/>
            </a:xfrm>
            <a:custGeom>
              <a:avLst/>
              <a:gdLst/>
              <a:ahLst/>
              <a:cxnLst/>
              <a:rect l="l" t="t" r="r" b="b"/>
              <a:pathLst>
                <a:path w="6885" h="6885" extrusionOk="0">
                  <a:moveTo>
                    <a:pt x="3442" y="722"/>
                  </a:moveTo>
                  <a:cubicBezTo>
                    <a:pt x="4942" y="722"/>
                    <a:pt x="6164" y="1943"/>
                    <a:pt x="6164" y="3442"/>
                  </a:cubicBezTo>
                  <a:cubicBezTo>
                    <a:pt x="6164" y="4943"/>
                    <a:pt x="4942" y="6164"/>
                    <a:pt x="3442" y="6164"/>
                  </a:cubicBezTo>
                  <a:cubicBezTo>
                    <a:pt x="1942" y="6164"/>
                    <a:pt x="720" y="4943"/>
                    <a:pt x="720" y="3442"/>
                  </a:cubicBezTo>
                  <a:cubicBezTo>
                    <a:pt x="720" y="1943"/>
                    <a:pt x="1942" y="722"/>
                    <a:pt x="3442" y="722"/>
                  </a:cubicBezTo>
                  <a:close/>
                  <a:moveTo>
                    <a:pt x="3442" y="1"/>
                  </a:moveTo>
                  <a:cubicBezTo>
                    <a:pt x="1546" y="1"/>
                    <a:pt x="0" y="1546"/>
                    <a:pt x="0" y="3442"/>
                  </a:cubicBezTo>
                  <a:cubicBezTo>
                    <a:pt x="0" y="5339"/>
                    <a:pt x="1546" y="6885"/>
                    <a:pt x="3442" y="6885"/>
                  </a:cubicBezTo>
                  <a:cubicBezTo>
                    <a:pt x="5339" y="6885"/>
                    <a:pt x="6884" y="5339"/>
                    <a:pt x="6884" y="3442"/>
                  </a:cubicBezTo>
                  <a:cubicBezTo>
                    <a:pt x="6884" y="1546"/>
                    <a:pt x="5339" y="1"/>
                    <a:pt x="3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2"/>
            <p:cNvSpPr/>
            <p:nvPr/>
          </p:nvSpPr>
          <p:spPr>
            <a:xfrm>
              <a:off x="4068825" y="1576700"/>
              <a:ext cx="19275" cy="18050"/>
            </a:xfrm>
            <a:custGeom>
              <a:avLst/>
              <a:gdLst/>
              <a:ahLst/>
              <a:cxnLst/>
              <a:rect l="l" t="t" r="r" b="b"/>
              <a:pathLst>
                <a:path w="771" h="722" extrusionOk="0">
                  <a:moveTo>
                    <a:pt x="1" y="1"/>
                  </a:moveTo>
                  <a:lnTo>
                    <a:pt x="1"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4068825" y="1615250"/>
              <a:ext cx="19275" cy="18025"/>
            </a:xfrm>
            <a:custGeom>
              <a:avLst/>
              <a:gdLst/>
              <a:ahLst/>
              <a:cxnLst/>
              <a:rect l="l" t="t" r="r" b="b"/>
              <a:pathLst>
                <a:path w="771" h="721" extrusionOk="0">
                  <a:moveTo>
                    <a:pt x="1" y="1"/>
                  </a:moveTo>
                  <a:lnTo>
                    <a:pt x="1"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4068825" y="1653700"/>
              <a:ext cx="19275" cy="18100"/>
            </a:xfrm>
            <a:custGeom>
              <a:avLst/>
              <a:gdLst/>
              <a:ahLst/>
              <a:cxnLst/>
              <a:rect l="l" t="t" r="r" b="b"/>
              <a:pathLst>
                <a:path w="771"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4030275" y="1653700"/>
              <a:ext cx="19350" cy="18100"/>
            </a:xfrm>
            <a:custGeom>
              <a:avLst/>
              <a:gdLst/>
              <a:ahLst/>
              <a:cxnLst/>
              <a:rect l="l" t="t" r="r" b="b"/>
              <a:pathLst>
                <a:path w="774" h="724" extrusionOk="0">
                  <a:moveTo>
                    <a:pt x="1" y="1"/>
                  </a:moveTo>
                  <a:lnTo>
                    <a:pt x="1"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2"/>
            <p:cNvSpPr/>
            <p:nvPr/>
          </p:nvSpPr>
          <p:spPr>
            <a:xfrm>
              <a:off x="3991725" y="1653700"/>
              <a:ext cx="19350" cy="18100"/>
            </a:xfrm>
            <a:custGeom>
              <a:avLst/>
              <a:gdLst/>
              <a:ahLst/>
              <a:cxnLst/>
              <a:rect l="l" t="t" r="r" b="b"/>
              <a:pathLst>
                <a:path w="774" h="724" extrusionOk="0">
                  <a:moveTo>
                    <a:pt x="1" y="1"/>
                  </a:moveTo>
                  <a:lnTo>
                    <a:pt x="1"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2"/>
            <p:cNvSpPr/>
            <p:nvPr/>
          </p:nvSpPr>
          <p:spPr>
            <a:xfrm>
              <a:off x="3673975" y="1384050"/>
              <a:ext cx="66850" cy="53975"/>
            </a:xfrm>
            <a:custGeom>
              <a:avLst/>
              <a:gdLst/>
              <a:ahLst/>
              <a:cxnLst/>
              <a:rect l="l" t="t" r="r" b="b"/>
              <a:pathLst>
                <a:path w="2674" h="2159" extrusionOk="0">
                  <a:moveTo>
                    <a:pt x="1" y="1"/>
                  </a:moveTo>
                  <a:lnTo>
                    <a:pt x="1" y="725"/>
                  </a:lnTo>
                  <a:lnTo>
                    <a:pt x="1949" y="725"/>
                  </a:lnTo>
                  <a:lnTo>
                    <a:pt x="1949" y="982"/>
                  </a:lnTo>
                  <a:lnTo>
                    <a:pt x="1284" y="1647"/>
                  </a:lnTo>
                  <a:lnTo>
                    <a:pt x="1797" y="2159"/>
                  </a:lnTo>
                  <a:lnTo>
                    <a:pt x="2674" y="1282"/>
                  </a:lnTo>
                  <a:lnTo>
                    <a:pt x="26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62"/>
          <p:cNvGrpSpPr/>
          <p:nvPr/>
        </p:nvGrpSpPr>
        <p:grpSpPr>
          <a:xfrm>
            <a:off x="1518012" y="2547301"/>
            <a:ext cx="530096" cy="430512"/>
            <a:chOff x="2576675" y="1249275"/>
            <a:chExt cx="615175" cy="499550"/>
          </a:xfrm>
        </p:grpSpPr>
        <p:sp>
          <p:nvSpPr>
            <p:cNvPr id="1140" name="Google Shape;1140;p62"/>
            <p:cNvSpPr/>
            <p:nvPr/>
          </p:nvSpPr>
          <p:spPr>
            <a:xfrm>
              <a:off x="3144250" y="1576700"/>
              <a:ext cx="19325" cy="18050"/>
            </a:xfrm>
            <a:custGeom>
              <a:avLst/>
              <a:gdLst/>
              <a:ahLst/>
              <a:cxnLst/>
              <a:rect l="l" t="t" r="r" b="b"/>
              <a:pathLst>
                <a:path w="773" h="722" extrusionOk="0">
                  <a:moveTo>
                    <a:pt x="0" y="1"/>
                  </a:moveTo>
                  <a:lnTo>
                    <a:pt x="0"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3144250" y="1615250"/>
              <a:ext cx="19325" cy="18025"/>
            </a:xfrm>
            <a:custGeom>
              <a:avLst/>
              <a:gdLst/>
              <a:ahLst/>
              <a:cxnLst/>
              <a:rect l="l" t="t" r="r" b="b"/>
              <a:pathLst>
                <a:path w="773" h="721" extrusionOk="0">
                  <a:moveTo>
                    <a:pt x="0" y="1"/>
                  </a:moveTo>
                  <a:lnTo>
                    <a:pt x="0"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3144250" y="1653700"/>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62"/>
            <p:cNvGrpSpPr/>
            <p:nvPr/>
          </p:nvGrpSpPr>
          <p:grpSpPr>
            <a:xfrm>
              <a:off x="2576675" y="1249275"/>
              <a:ext cx="615175" cy="499550"/>
              <a:chOff x="2576675" y="1249275"/>
              <a:chExt cx="615175" cy="499550"/>
            </a:xfrm>
          </p:grpSpPr>
          <p:sp>
            <p:nvSpPr>
              <p:cNvPr id="1144" name="Google Shape;1144;p62"/>
              <p:cNvSpPr/>
              <p:nvPr/>
            </p:nvSpPr>
            <p:spPr>
              <a:xfrm>
                <a:off x="2720500" y="1287750"/>
                <a:ext cx="19350" cy="18100"/>
              </a:xfrm>
              <a:custGeom>
                <a:avLst/>
                <a:gdLst/>
                <a:ahLst/>
                <a:cxnLst/>
                <a:rect l="l" t="t" r="r" b="b"/>
                <a:pathLst>
                  <a:path w="774" h="724" extrusionOk="0">
                    <a:moveTo>
                      <a:pt x="1" y="1"/>
                    </a:moveTo>
                    <a:lnTo>
                      <a:pt x="1"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2759050" y="1287750"/>
                <a:ext cx="19350" cy="18100"/>
              </a:xfrm>
              <a:custGeom>
                <a:avLst/>
                <a:gdLst/>
                <a:ahLst/>
                <a:cxnLst/>
                <a:rect l="l" t="t" r="r" b="b"/>
                <a:pathLst>
                  <a:path w="774" h="724" extrusionOk="0">
                    <a:moveTo>
                      <a:pt x="1" y="1"/>
                    </a:moveTo>
                    <a:lnTo>
                      <a:pt x="1"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2"/>
              <p:cNvSpPr/>
              <p:nvPr/>
            </p:nvSpPr>
            <p:spPr>
              <a:xfrm>
                <a:off x="2797600" y="1287750"/>
                <a:ext cx="19275" cy="18100"/>
              </a:xfrm>
              <a:custGeom>
                <a:avLst/>
                <a:gdLst/>
                <a:ahLst/>
                <a:cxnLst/>
                <a:rect l="l" t="t" r="r" b="b"/>
                <a:pathLst>
                  <a:path w="771"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2"/>
              <p:cNvSpPr/>
              <p:nvPr/>
            </p:nvSpPr>
            <p:spPr>
              <a:xfrm>
                <a:off x="2576675" y="1249275"/>
                <a:ext cx="326325" cy="413500"/>
              </a:xfrm>
              <a:custGeom>
                <a:avLst/>
                <a:gdLst/>
                <a:ahLst/>
                <a:cxnLst/>
                <a:rect l="l" t="t" r="r" b="b"/>
                <a:pathLst>
                  <a:path w="13053" h="16540" extrusionOk="0">
                    <a:moveTo>
                      <a:pt x="3443" y="1"/>
                    </a:moveTo>
                    <a:cubicBezTo>
                      <a:pt x="1546" y="1"/>
                      <a:pt x="1" y="1543"/>
                      <a:pt x="1" y="3443"/>
                    </a:cubicBezTo>
                    <a:lnTo>
                      <a:pt x="1" y="5368"/>
                    </a:lnTo>
                    <a:lnTo>
                      <a:pt x="724" y="5368"/>
                    </a:lnTo>
                    <a:lnTo>
                      <a:pt x="724" y="3443"/>
                    </a:lnTo>
                    <a:cubicBezTo>
                      <a:pt x="724" y="1943"/>
                      <a:pt x="1943" y="721"/>
                      <a:pt x="3443" y="721"/>
                    </a:cubicBezTo>
                    <a:lnTo>
                      <a:pt x="12329" y="721"/>
                    </a:lnTo>
                    <a:lnTo>
                      <a:pt x="12329" y="1752"/>
                    </a:lnTo>
                    <a:lnTo>
                      <a:pt x="10999" y="3081"/>
                    </a:lnTo>
                    <a:lnTo>
                      <a:pt x="4240" y="3081"/>
                    </a:lnTo>
                    <a:lnTo>
                      <a:pt x="4240" y="5779"/>
                    </a:lnTo>
                    <a:lnTo>
                      <a:pt x="2698" y="5779"/>
                    </a:lnTo>
                    <a:lnTo>
                      <a:pt x="2698" y="7829"/>
                    </a:lnTo>
                    <a:lnTo>
                      <a:pt x="3853" y="8984"/>
                    </a:lnTo>
                    <a:lnTo>
                      <a:pt x="3853" y="10613"/>
                    </a:lnTo>
                    <a:lnTo>
                      <a:pt x="3060" y="11406"/>
                    </a:lnTo>
                    <a:lnTo>
                      <a:pt x="724" y="9071"/>
                    </a:lnTo>
                    <a:lnTo>
                      <a:pt x="724" y="6140"/>
                    </a:lnTo>
                    <a:lnTo>
                      <a:pt x="1" y="6140"/>
                    </a:lnTo>
                    <a:lnTo>
                      <a:pt x="1" y="9371"/>
                    </a:lnTo>
                    <a:lnTo>
                      <a:pt x="2698" y="12068"/>
                    </a:lnTo>
                    <a:lnTo>
                      <a:pt x="2698" y="16539"/>
                    </a:lnTo>
                    <a:lnTo>
                      <a:pt x="3418" y="16539"/>
                    </a:lnTo>
                    <a:lnTo>
                      <a:pt x="3418" y="12068"/>
                    </a:lnTo>
                    <a:lnTo>
                      <a:pt x="4578" y="10912"/>
                    </a:lnTo>
                    <a:lnTo>
                      <a:pt x="4578" y="8685"/>
                    </a:lnTo>
                    <a:lnTo>
                      <a:pt x="3418" y="7529"/>
                    </a:lnTo>
                    <a:lnTo>
                      <a:pt x="3418" y="6499"/>
                    </a:lnTo>
                    <a:lnTo>
                      <a:pt x="4960" y="6499"/>
                    </a:lnTo>
                    <a:lnTo>
                      <a:pt x="4960" y="3805"/>
                    </a:lnTo>
                    <a:lnTo>
                      <a:pt x="10787" y="3805"/>
                    </a:lnTo>
                    <a:lnTo>
                      <a:pt x="10787" y="5904"/>
                    </a:lnTo>
                    <a:lnTo>
                      <a:pt x="12329" y="7445"/>
                    </a:lnTo>
                    <a:lnTo>
                      <a:pt x="12329" y="7703"/>
                    </a:lnTo>
                    <a:lnTo>
                      <a:pt x="10787" y="7703"/>
                    </a:lnTo>
                    <a:lnTo>
                      <a:pt x="10787" y="9245"/>
                    </a:lnTo>
                    <a:lnTo>
                      <a:pt x="7707" y="9245"/>
                    </a:lnTo>
                    <a:lnTo>
                      <a:pt x="7707" y="10526"/>
                    </a:lnTo>
                    <a:lnTo>
                      <a:pt x="8688" y="11507"/>
                    </a:lnTo>
                    <a:lnTo>
                      <a:pt x="10787" y="11507"/>
                    </a:lnTo>
                    <a:lnTo>
                      <a:pt x="10787" y="12687"/>
                    </a:lnTo>
                    <a:cubicBezTo>
                      <a:pt x="10787" y="13404"/>
                      <a:pt x="10174" y="13867"/>
                      <a:pt x="9224" y="13867"/>
                    </a:cubicBezTo>
                    <a:lnTo>
                      <a:pt x="5371" y="13867"/>
                    </a:lnTo>
                    <a:lnTo>
                      <a:pt x="5371" y="14591"/>
                    </a:lnTo>
                    <a:lnTo>
                      <a:pt x="6551" y="14591"/>
                    </a:lnTo>
                    <a:lnTo>
                      <a:pt x="6551" y="16539"/>
                    </a:lnTo>
                    <a:lnTo>
                      <a:pt x="7272" y="16539"/>
                    </a:lnTo>
                    <a:lnTo>
                      <a:pt x="7272" y="14591"/>
                    </a:lnTo>
                    <a:lnTo>
                      <a:pt x="9224" y="14591"/>
                    </a:lnTo>
                    <a:cubicBezTo>
                      <a:pt x="10571" y="14591"/>
                      <a:pt x="11511" y="13808"/>
                      <a:pt x="11511" y="12687"/>
                    </a:cubicBezTo>
                    <a:lnTo>
                      <a:pt x="11511" y="10786"/>
                    </a:lnTo>
                    <a:lnTo>
                      <a:pt x="8987" y="10786"/>
                    </a:lnTo>
                    <a:lnTo>
                      <a:pt x="8427" y="10227"/>
                    </a:lnTo>
                    <a:lnTo>
                      <a:pt x="8427" y="9965"/>
                    </a:lnTo>
                    <a:lnTo>
                      <a:pt x="11511" y="9965"/>
                    </a:lnTo>
                    <a:lnTo>
                      <a:pt x="11511" y="8427"/>
                    </a:lnTo>
                    <a:lnTo>
                      <a:pt x="13053" y="8427"/>
                    </a:lnTo>
                    <a:lnTo>
                      <a:pt x="13053" y="7146"/>
                    </a:lnTo>
                    <a:lnTo>
                      <a:pt x="11511" y="5604"/>
                    </a:lnTo>
                    <a:lnTo>
                      <a:pt x="11511" y="3593"/>
                    </a:lnTo>
                    <a:lnTo>
                      <a:pt x="13053" y="2051"/>
                    </a:lnTo>
                    <a:lnTo>
                      <a:pt x="130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2893925" y="1364825"/>
                <a:ext cx="19250" cy="18050"/>
              </a:xfrm>
              <a:custGeom>
                <a:avLst/>
                <a:gdLst/>
                <a:ahLst/>
                <a:cxnLst/>
                <a:rect l="l" t="t" r="r" b="b"/>
                <a:pathLst>
                  <a:path w="770" h="722" extrusionOk="0">
                    <a:moveTo>
                      <a:pt x="0" y="1"/>
                    </a:moveTo>
                    <a:lnTo>
                      <a:pt x="0"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2932375" y="1364825"/>
                <a:ext cx="19350" cy="18050"/>
              </a:xfrm>
              <a:custGeom>
                <a:avLst/>
                <a:gdLst/>
                <a:ahLst/>
                <a:cxnLst/>
                <a:rect l="l" t="t" r="r" b="b"/>
                <a:pathLst>
                  <a:path w="774" h="722" extrusionOk="0">
                    <a:moveTo>
                      <a:pt x="1" y="1"/>
                    </a:moveTo>
                    <a:lnTo>
                      <a:pt x="1" y="722"/>
                    </a:lnTo>
                    <a:lnTo>
                      <a:pt x="774" y="722"/>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2"/>
              <p:cNvSpPr/>
              <p:nvPr/>
            </p:nvSpPr>
            <p:spPr>
              <a:xfrm>
                <a:off x="2970925" y="1364825"/>
                <a:ext cx="19350" cy="18050"/>
              </a:xfrm>
              <a:custGeom>
                <a:avLst/>
                <a:gdLst/>
                <a:ahLst/>
                <a:cxnLst/>
                <a:rect l="l" t="t" r="r" b="b"/>
                <a:pathLst>
                  <a:path w="774" h="722" extrusionOk="0">
                    <a:moveTo>
                      <a:pt x="1" y="1"/>
                    </a:moveTo>
                    <a:lnTo>
                      <a:pt x="1" y="722"/>
                    </a:lnTo>
                    <a:lnTo>
                      <a:pt x="774" y="722"/>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2"/>
              <p:cNvSpPr/>
              <p:nvPr/>
            </p:nvSpPr>
            <p:spPr>
              <a:xfrm>
                <a:off x="2875225" y="1576700"/>
                <a:ext cx="172200" cy="172125"/>
              </a:xfrm>
              <a:custGeom>
                <a:avLst/>
                <a:gdLst/>
                <a:ahLst/>
                <a:cxnLst/>
                <a:rect l="l" t="t" r="r" b="b"/>
                <a:pathLst>
                  <a:path w="6888" h="6885" extrusionOk="0">
                    <a:moveTo>
                      <a:pt x="3446" y="3031"/>
                    </a:moveTo>
                    <a:cubicBezTo>
                      <a:pt x="3668" y="3031"/>
                      <a:pt x="3853" y="3216"/>
                      <a:pt x="3853" y="3442"/>
                    </a:cubicBezTo>
                    <a:cubicBezTo>
                      <a:pt x="3853" y="3669"/>
                      <a:pt x="3668" y="3853"/>
                      <a:pt x="3446" y="3853"/>
                    </a:cubicBezTo>
                    <a:cubicBezTo>
                      <a:pt x="3220" y="3853"/>
                      <a:pt x="3035" y="3669"/>
                      <a:pt x="3035" y="3442"/>
                    </a:cubicBezTo>
                    <a:cubicBezTo>
                      <a:pt x="3035" y="3216"/>
                      <a:pt x="3220" y="3031"/>
                      <a:pt x="3446" y="3031"/>
                    </a:cubicBezTo>
                    <a:close/>
                    <a:moveTo>
                      <a:pt x="3446" y="722"/>
                    </a:moveTo>
                    <a:cubicBezTo>
                      <a:pt x="4065" y="722"/>
                      <a:pt x="4637" y="930"/>
                      <a:pt x="5096" y="1281"/>
                    </a:cubicBezTo>
                    <a:lnTo>
                      <a:pt x="3947" y="2430"/>
                    </a:lnTo>
                    <a:cubicBezTo>
                      <a:pt x="3902" y="2406"/>
                      <a:pt x="3853" y="2388"/>
                      <a:pt x="3805" y="2371"/>
                    </a:cubicBezTo>
                    <a:lnTo>
                      <a:pt x="3805" y="1519"/>
                    </a:lnTo>
                    <a:lnTo>
                      <a:pt x="3084" y="1519"/>
                    </a:lnTo>
                    <a:lnTo>
                      <a:pt x="3084" y="2371"/>
                    </a:lnTo>
                    <a:cubicBezTo>
                      <a:pt x="3035" y="2388"/>
                      <a:pt x="2987" y="2406"/>
                      <a:pt x="2941" y="2430"/>
                    </a:cubicBezTo>
                    <a:lnTo>
                      <a:pt x="2339" y="1824"/>
                    </a:lnTo>
                    <a:lnTo>
                      <a:pt x="1827" y="2336"/>
                    </a:lnTo>
                    <a:lnTo>
                      <a:pt x="2430" y="2941"/>
                    </a:lnTo>
                    <a:cubicBezTo>
                      <a:pt x="2409" y="2986"/>
                      <a:pt x="2388" y="3031"/>
                      <a:pt x="2370" y="3081"/>
                    </a:cubicBezTo>
                    <a:lnTo>
                      <a:pt x="1518" y="3081"/>
                    </a:lnTo>
                    <a:lnTo>
                      <a:pt x="1518" y="3804"/>
                    </a:lnTo>
                    <a:lnTo>
                      <a:pt x="2370" y="3804"/>
                    </a:lnTo>
                    <a:cubicBezTo>
                      <a:pt x="2395" y="3870"/>
                      <a:pt x="2423" y="3937"/>
                      <a:pt x="2457" y="3999"/>
                    </a:cubicBezTo>
                    <a:lnTo>
                      <a:pt x="2419" y="3958"/>
                    </a:lnTo>
                    <a:lnTo>
                      <a:pt x="1284" y="5092"/>
                    </a:lnTo>
                    <a:cubicBezTo>
                      <a:pt x="933" y="4636"/>
                      <a:pt x="724" y="4062"/>
                      <a:pt x="724" y="3442"/>
                    </a:cubicBezTo>
                    <a:cubicBezTo>
                      <a:pt x="724" y="1943"/>
                      <a:pt x="1946" y="722"/>
                      <a:pt x="3446" y="722"/>
                    </a:cubicBezTo>
                    <a:close/>
                    <a:moveTo>
                      <a:pt x="5604" y="1793"/>
                    </a:moveTo>
                    <a:cubicBezTo>
                      <a:pt x="5956" y="2249"/>
                      <a:pt x="6164" y="2823"/>
                      <a:pt x="6164" y="3442"/>
                    </a:cubicBezTo>
                    <a:cubicBezTo>
                      <a:pt x="6164" y="4943"/>
                      <a:pt x="4946" y="6164"/>
                      <a:pt x="3446" y="6164"/>
                    </a:cubicBezTo>
                    <a:cubicBezTo>
                      <a:pt x="2823" y="6164"/>
                      <a:pt x="2252" y="5955"/>
                      <a:pt x="1792" y="5603"/>
                    </a:cubicBezTo>
                    <a:lnTo>
                      <a:pt x="2931" y="4469"/>
                    </a:lnTo>
                    <a:lnTo>
                      <a:pt x="2889" y="4427"/>
                    </a:lnTo>
                    <a:lnTo>
                      <a:pt x="2889" y="4427"/>
                    </a:lnTo>
                    <a:cubicBezTo>
                      <a:pt x="2952" y="4462"/>
                      <a:pt x="3014" y="4490"/>
                      <a:pt x="3084" y="4514"/>
                    </a:cubicBezTo>
                    <a:lnTo>
                      <a:pt x="3084" y="5367"/>
                    </a:lnTo>
                    <a:lnTo>
                      <a:pt x="3805" y="5367"/>
                    </a:lnTo>
                    <a:lnTo>
                      <a:pt x="3805" y="4514"/>
                    </a:lnTo>
                    <a:cubicBezTo>
                      <a:pt x="3853" y="4496"/>
                      <a:pt x="3902" y="4480"/>
                      <a:pt x="3947" y="4455"/>
                    </a:cubicBezTo>
                    <a:lnTo>
                      <a:pt x="4549" y="5060"/>
                    </a:lnTo>
                    <a:lnTo>
                      <a:pt x="5061" y="4549"/>
                    </a:lnTo>
                    <a:lnTo>
                      <a:pt x="4459" y="3943"/>
                    </a:lnTo>
                    <a:cubicBezTo>
                      <a:pt x="4480" y="3898"/>
                      <a:pt x="4500" y="3853"/>
                      <a:pt x="4518" y="3804"/>
                    </a:cubicBezTo>
                    <a:lnTo>
                      <a:pt x="5371" y="3804"/>
                    </a:lnTo>
                    <a:lnTo>
                      <a:pt x="5371" y="3081"/>
                    </a:lnTo>
                    <a:lnTo>
                      <a:pt x="4518" y="3081"/>
                    </a:lnTo>
                    <a:cubicBezTo>
                      <a:pt x="4500" y="3031"/>
                      <a:pt x="4480" y="2986"/>
                      <a:pt x="4459" y="2941"/>
                    </a:cubicBezTo>
                    <a:lnTo>
                      <a:pt x="5604" y="1793"/>
                    </a:lnTo>
                    <a:close/>
                    <a:moveTo>
                      <a:pt x="3446" y="1"/>
                    </a:moveTo>
                    <a:cubicBezTo>
                      <a:pt x="1546" y="1"/>
                      <a:pt x="1" y="1546"/>
                      <a:pt x="1" y="3442"/>
                    </a:cubicBezTo>
                    <a:cubicBezTo>
                      <a:pt x="1" y="5339"/>
                      <a:pt x="1546" y="6885"/>
                      <a:pt x="3446" y="6885"/>
                    </a:cubicBezTo>
                    <a:cubicBezTo>
                      <a:pt x="5342" y="6885"/>
                      <a:pt x="6888" y="5339"/>
                      <a:pt x="6888" y="3442"/>
                    </a:cubicBezTo>
                    <a:cubicBezTo>
                      <a:pt x="6888" y="1546"/>
                      <a:pt x="5342" y="1"/>
                      <a:pt x="3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3105775" y="1653700"/>
                <a:ext cx="19250" cy="18100"/>
              </a:xfrm>
              <a:custGeom>
                <a:avLst/>
                <a:gdLst/>
                <a:ahLst/>
                <a:cxnLst/>
                <a:rect l="l" t="t" r="r" b="b"/>
                <a:pathLst>
                  <a:path w="770" h="724" extrusionOk="0">
                    <a:moveTo>
                      <a:pt x="0" y="1"/>
                    </a:moveTo>
                    <a:lnTo>
                      <a:pt x="0"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2"/>
              <p:cNvSpPr/>
              <p:nvPr/>
            </p:nvSpPr>
            <p:spPr>
              <a:xfrm>
                <a:off x="3067225" y="1653700"/>
                <a:ext cx="19250" cy="18100"/>
              </a:xfrm>
              <a:custGeom>
                <a:avLst/>
                <a:gdLst/>
                <a:ahLst/>
                <a:cxnLst/>
                <a:rect l="l" t="t" r="r" b="b"/>
                <a:pathLst>
                  <a:path w="770" h="724" extrusionOk="0">
                    <a:moveTo>
                      <a:pt x="0" y="1"/>
                    </a:moveTo>
                    <a:lnTo>
                      <a:pt x="0"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2"/>
              <p:cNvSpPr/>
              <p:nvPr/>
            </p:nvSpPr>
            <p:spPr>
              <a:xfrm>
                <a:off x="2749500" y="1367450"/>
                <a:ext cx="66750" cy="53975"/>
              </a:xfrm>
              <a:custGeom>
                <a:avLst/>
                <a:gdLst/>
                <a:ahLst/>
                <a:cxnLst/>
                <a:rect l="l" t="t" r="r" b="b"/>
                <a:pathLst>
                  <a:path w="2670" h="2159" extrusionOk="0">
                    <a:moveTo>
                      <a:pt x="1796" y="0"/>
                    </a:moveTo>
                    <a:lnTo>
                      <a:pt x="1284" y="512"/>
                    </a:lnTo>
                    <a:lnTo>
                      <a:pt x="1949" y="1177"/>
                    </a:lnTo>
                    <a:lnTo>
                      <a:pt x="1949" y="1438"/>
                    </a:lnTo>
                    <a:lnTo>
                      <a:pt x="0" y="1438"/>
                    </a:lnTo>
                    <a:lnTo>
                      <a:pt x="0" y="2159"/>
                    </a:lnTo>
                    <a:lnTo>
                      <a:pt x="2670" y="2159"/>
                    </a:lnTo>
                    <a:lnTo>
                      <a:pt x="2670" y="877"/>
                    </a:lnTo>
                    <a:lnTo>
                      <a:pt x="1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3019725" y="1326275"/>
                <a:ext cx="172125" cy="230025"/>
              </a:xfrm>
              <a:custGeom>
                <a:avLst/>
                <a:gdLst/>
                <a:ahLst/>
                <a:cxnLst/>
                <a:rect l="l" t="t" r="r" b="b"/>
                <a:pathLst>
                  <a:path w="6885" h="9201" extrusionOk="0">
                    <a:moveTo>
                      <a:pt x="1540" y="725"/>
                    </a:moveTo>
                    <a:lnTo>
                      <a:pt x="1540" y="3085"/>
                    </a:lnTo>
                    <a:lnTo>
                      <a:pt x="722" y="3085"/>
                    </a:lnTo>
                    <a:lnTo>
                      <a:pt x="722" y="725"/>
                    </a:lnTo>
                    <a:close/>
                    <a:moveTo>
                      <a:pt x="3850" y="3806"/>
                    </a:moveTo>
                    <a:lnTo>
                      <a:pt x="3850" y="5396"/>
                    </a:lnTo>
                    <a:lnTo>
                      <a:pt x="3032" y="5396"/>
                    </a:lnTo>
                    <a:lnTo>
                      <a:pt x="3032" y="3806"/>
                    </a:lnTo>
                    <a:close/>
                    <a:moveTo>
                      <a:pt x="1" y="1"/>
                    </a:moveTo>
                    <a:lnTo>
                      <a:pt x="1" y="3806"/>
                    </a:lnTo>
                    <a:lnTo>
                      <a:pt x="2311" y="3806"/>
                    </a:lnTo>
                    <a:lnTo>
                      <a:pt x="2311" y="6116"/>
                    </a:lnTo>
                    <a:lnTo>
                      <a:pt x="3850" y="6116"/>
                    </a:lnTo>
                    <a:lnTo>
                      <a:pt x="3850" y="9200"/>
                    </a:lnTo>
                    <a:lnTo>
                      <a:pt x="6885" y="9200"/>
                    </a:lnTo>
                    <a:lnTo>
                      <a:pt x="6885" y="4985"/>
                    </a:lnTo>
                    <a:lnTo>
                      <a:pt x="6161" y="4985"/>
                    </a:lnTo>
                    <a:lnTo>
                      <a:pt x="6161" y="8476"/>
                    </a:lnTo>
                    <a:lnTo>
                      <a:pt x="4574" y="8476"/>
                    </a:lnTo>
                    <a:lnTo>
                      <a:pt x="4574" y="3085"/>
                    </a:lnTo>
                    <a:lnTo>
                      <a:pt x="2263" y="3085"/>
                    </a:lnTo>
                    <a:lnTo>
                      <a:pt x="2263" y="725"/>
                    </a:lnTo>
                    <a:lnTo>
                      <a:pt x="4835" y="725"/>
                    </a:lnTo>
                    <a:lnTo>
                      <a:pt x="6161" y="2055"/>
                    </a:lnTo>
                    <a:lnTo>
                      <a:pt x="6161" y="4216"/>
                    </a:lnTo>
                    <a:lnTo>
                      <a:pt x="6885" y="4216"/>
                    </a:lnTo>
                    <a:lnTo>
                      <a:pt x="6885" y="1755"/>
                    </a:lnTo>
                    <a:lnTo>
                      <a:pt x="5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 name="Google Shape;1156;p62"/>
          <p:cNvGrpSpPr/>
          <p:nvPr/>
        </p:nvGrpSpPr>
        <p:grpSpPr>
          <a:xfrm>
            <a:off x="721371" y="2584348"/>
            <a:ext cx="530570" cy="356419"/>
            <a:chOff x="1652175" y="1287750"/>
            <a:chExt cx="615725" cy="413575"/>
          </a:xfrm>
        </p:grpSpPr>
        <p:sp>
          <p:nvSpPr>
            <p:cNvPr id="1157" name="Google Shape;1157;p62"/>
            <p:cNvSpPr/>
            <p:nvPr/>
          </p:nvSpPr>
          <p:spPr>
            <a:xfrm>
              <a:off x="1796000" y="1326275"/>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2"/>
            <p:cNvSpPr/>
            <p:nvPr/>
          </p:nvSpPr>
          <p:spPr>
            <a:xfrm>
              <a:off x="1834550" y="1326275"/>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2"/>
            <p:cNvSpPr/>
            <p:nvPr/>
          </p:nvSpPr>
          <p:spPr>
            <a:xfrm>
              <a:off x="1873025" y="1326275"/>
              <a:ext cx="19325" cy="18125"/>
            </a:xfrm>
            <a:custGeom>
              <a:avLst/>
              <a:gdLst/>
              <a:ahLst/>
              <a:cxnLst/>
              <a:rect l="l" t="t" r="r" b="b"/>
              <a:pathLst>
                <a:path w="773" h="725" extrusionOk="0">
                  <a:moveTo>
                    <a:pt x="0" y="1"/>
                  </a:moveTo>
                  <a:lnTo>
                    <a:pt x="0"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2"/>
            <p:cNvSpPr/>
            <p:nvPr/>
          </p:nvSpPr>
          <p:spPr>
            <a:xfrm>
              <a:off x="2046425" y="1499600"/>
              <a:ext cx="19250" cy="18150"/>
            </a:xfrm>
            <a:custGeom>
              <a:avLst/>
              <a:gdLst/>
              <a:ahLst/>
              <a:cxnLst/>
              <a:rect l="l" t="t" r="r" b="b"/>
              <a:pathLst>
                <a:path w="770"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2"/>
            <p:cNvSpPr/>
            <p:nvPr/>
          </p:nvSpPr>
          <p:spPr>
            <a:xfrm>
              <a:off x="2007875" y="1557400"/>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2"/>
            <p:cNvSpPr/>
            <p:nvPr/>
          </p:nvSpPr>
          <p:spPr>
            <a:xfrm>
              <a:off x="2007875" y="1518925"/>
              <a:ext cx="19250" cy="18050"/>
            </a:xfrm>
            <a:custGeom>
              <a:avLst/>
              <a:gdLst/>
              <a:ahLst/>
              <a:cxnLst/>
              <a:rect l="l" t="t" r="r" b="b"/>
              <a:pathLst>
                <a:path w="770" h="722" extrusionOk="0">
                  <a:moveTo>
                    <a:pt x="1" y="0"/>
                  </a:moveTo>
                  <a:lnTo>
                    <a:pt x="1"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2"/>
            <p:cNvSpPr/>
            <p:nvPr/>
          </p:nvSpPr>
          <p:spPr>
            <a:xfrm>
              <a:off x="2046425" y="1576700"/>
              <a:ext cx="19250" cy="18050"/>
            </a:xfrm>
            <a:custGeom>
              <a:avLst/>
              <a:gdLst/>
              <a:ahLst/>
              <a:cxnLst/>
              <a:rect l="l" t="t" r="r" b="b"/>
              <a:pathLst>
                <a:path w="770" h="722" extrusionOk="0">
                  <a:moveTo>
                    <a:pt x="1" y="1"/>
                  </a:moveTo>
                  <a:lnTo>
                    <a:pt x="1" y="722"/>
                  </a:lnTo>
                  <a:lnTo>
                    <a:pt x="770" y="722"/>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2"/>
            <p:cNvSpPr/>
            <p:nvPr/>
          </p:nvSpPr>
          <p:spPr>
            <a:xfrm>
              <a:off x="2046425" y="1538150"/>
              <a:ext cx="19250" cy="18150"/>
            </a:xfrm>
            <a:custGeom>
              <a:avLst/>
              <a:gdLst/>
              <a:ahLst/>
              <a:cxnLst/>
              <a:rect l="l" t="t" r="r" b="b"/>
              <a:pathLst>
                <a:path w="770" h="726" extrusionOk="0">
                  <a:moveTo>
                    <a:pt x="1" y="1"/>
                  </a:moveTo>
                  <a:lnTo>
                    <a:pt x="1"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2"/>
            <p:cNvSpPr/>
            <p:nvPr/>
          </p:nvSpPr>
          <p:spPr>
            <a:xfrm>
              <a:off x="1969325" y="1538150"/>
              <a:ext cx="19350" cy="18150"/>
            </a:xfrm>
            <a:custGeom>
              <a:avLst/>
              <a:gdLst/>
              <a:ahLst/>
              <a:cxnLst/>
              <a:rect l="l" t="t" r="r" b="b"/>
              <a:pathLst>
                <a:path w="774" h="726" extrusionOk="0">
                  <a:moveTo>
                    <a:pt x="1" y="1"/>
                  </a:moveTo>
                  <a:lnTo>
                    <a:pt x="1" y="725"/>
                  </a:lnTo>
                  <a:lnTo>
                    <a:pt x="773" y="725"/>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2"/>
            <p:cNvSpPr/>
            <p:nvPr/>
          </p:nvSpPr>
          <p:spPr>
            <a:xfrm>
              <a:off x="2075300" y="1335350"/>
              <a:ext cx="154150" cy="154100"/>
            </a:xfrm>
            <a:custGeom>
              <a:avLst/>
              <a:gdLst/>
              <a:ahLst/>
              <a:cxnLst/>
              <a:rect l="l" t="t" r="r" b="b"/>
              <a:pathLst>
                <a:path w="6166" h="6164" extrusionOk="0">
                  <a:moveTo>
                    <a:pt x="3081" y="1901"/>
                  </a:moveTo>
                  <a:cubicBezTo>
                    <a:pt x="3732" y="1901"/>
                    <a:pt x="4261" y="2429"/>
                    <a:pt x="4261" y="3080"/>
                  </a:cubicBezTo>
                  <a:cubicBezTo>
                    <a:pt x="4261" y="3731"/>
                    <a:pt x="3732" y="4260"/>
                    <a:pt x="3081" y="4260"/>
                  </a:cubicBezTo>
                  <a:cubicBezTo>
                    <a:pt x="2431" y="4260"/>
                    <a:pt x="1901" y="3731"/>
                    <a:pt x="1901" y="3080"/>
                  </a:cubicBezTo>
                  <a:cubicBezTo>
                    <a:pt x="1901" y="2429"/>
                    <a:pt x="2431" y="1901"/>
                    <a:pt x="3081" y="1901"/>
                  </a:cubicBezTo>
                  <a:close/>
                  <a:moveTo>
                    <a:pt x="2723" y="0"/>
                  </a:moveTo>
                  <a:lnTo>
                    <a:pt x="2723" y="1215"/>
                  </a:lnTo>
                  <a:cubicBezTo>
                    <a:pt x="2465" y="1263"/>
                    <a:pt x="2225" y="1364"/>
                    <a:pt x="2016" y="1507"/>
                  </a:cubicBezTo>
                  <a:lnTo>
                    <a:pt x="1160" y="648"/>
                  </a:lnTo>
                  <a:lnTo>
                    <a:pt x="648" y="1159"/>
                  </a:lnTo>
                  <a:lnTo>
                    <a:pt x="1509" y="2015"/>
                  </a:lnTo>
                  <a:cubicBezTo>
                    <a:pt x="1366" y="2224"/>
                    <a:pt x="1265" y="2464"/>
                    <a:pt x="1216" y="2722"/>
                  </a:cubicBezTo>
                  <a:lnTo>
                    <a:pt x="1" y="2722"/>
                  </a:lnTo>
                  <a:lnTo>
                    <a:pt x="1" y="3443"/>
                  </a:lnTo>
                  <a:lnTo>
                    <a:pt x="1216" y="3443"/>
                  </a:lnTo>
                  <a:cubicBezTo>
                    <a:pt x="1265" y="3700"/>
                    <a:pt x="1366" y="3936"/>
                    <a:pt x="1509" y="4145"/>
                  </a:cubicBezTo>
                  <a:lnTo>
                    <a:pt x="648" y="5005"/>
                  </a:lnTo>
                  <a:lnTo>
                    <a:pt x="1160" y="5517"/>
                  </a:lnTo>
                  <a:lnTo>
                    <a:pt x="2016" y="4657"/>
                  </a:lnTo>
                  <a:cubicBezTo>
                    <a:pt x="2225" y="4800"/>
                    <a:pt x="2465" y="4900"/>
                    <a:pt x="2723" y="4949"/>
                  </a:cubicBezTo>
                  <a:lnTo>
                    <a:pt x="2723" y="6164"/>
                  </a:lnTo>
                  <a:lnTo>
                    <a:pt x="3443" y="6164"/>
                  </a:lnTo>
                  <a:lnTo>
                    <a:pt x="3443" y="4949"/>
                  </a:lnTo>
                  <a:cubicBezTo>
                    <a:pt x="3701" y="4900"/>
                    <a:pt x="3938" y="4800"/>
                    <a:pt x="4147" y="4657"/>
                  </a:cubicBezTo>
                  <a:lnTo>
                    <a:pt x="5006" y="5517"/>
                  </a:lnTo>
                  <a:lnTo>
                    <a:pt x="5518" y="5005"/>
                  </a:lnTo>
                  <a:lnTo>
                    <a:pt x="4658" y="4145"/>
                  </a:lnTo>
                  <a:cubicBezTo>
                    <a:pt x="4801" y="3936"/>
                    <a:pt x="4902" y="3700"/>
                    <a:pt x="4950" y="3443"/>
                  </a:cubicBezTo>
                  <a:lnTo>
                    <a:pt x="6165" y="3443"/>
                  </a:lnTo>
                  <a:lnTo>
                    <a:pt x="6165" y="2722"/>
                  </a:lnTo>
                  <a:lnTo>
                    <a:pt x="4950" y="2722"/>
                  </a:lnTo>
                  <a:cubicBezTo>
                    <a:pt x="4902" y="2464"/>
                    <a:pt x="4801" y="2224"/>
                    <a:pt x="4658" y="2015"/>
                  </a:cubicBezTo>
                  <a:lnTo>
                    <a:pt x="5518" y="1159"/>
                  </a:lnTo>
                  <a:lnTo>
                    <a:pt x="5006" y="648"/>
                  </a:lnTo>
                  <a:lnTo>
                    <a:pt x="4147" y="1507"/>
                  </a:lnTo>
                  <a:cubicBezTo>
                    <a:pt x="3938" y="1364"/>
                    <a:pt x="3701" y="1263"/>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2"/>
            <p:cNvSpPr/>
            <p:nvPr/>
          </p:nvSpPr>
          <p:spPr>
            <a:xfrm>
              <a:off x="2142750" y="1403375"/>
              <a:ext cx="19250" cy="18050"/>
            </a:xfrm>
            <a:custGeom>
              <a:avLst/>
              <a:gdLst/>
              <a:ahLst/>
              <a:cxnLst/>
              <a:rect l="l" t="t" r="r" b="b"/>
              <a:pathLst>
                <a:path w="770" h="722" extrusionOk="0">
                  <a:moveTo>
                    <a:pt x="1" y="1"/>
                  </a:moveTo>
                  <a:lnTo>
                    <a:pt x="1" y="722"/>
                  </a:lnTo>
                  <a:lnTo>
                    <a:pt x="769" y="722"/>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2"/>
            <p:cNvSpPr/>
            <p:nvPr/>
          </p:nvSpPr>
          <p:spPr>
            <a:xfrm>
              <a:off x="2113850" y="1547225"/>
              <a:ext cx="154050" cy="154100"/>
            </a:xfrm>
            <a:custGeom>
              <a:avLst/>
              <a:gdLst/>
              <a:ahLst/>
              <a:cxnLst/>
              <a:rect l="l" t="t" r="r" b="b"/>
              <a:pathLst>
                <a:path w="6162" h="6164" extrusionOk="0">
                  <a:moveTo>
                    <a:pt x="3081" y="1901"/>
                  </a:moveTo>
                  <a:cubicBezTo>
                    <a:pt x="3732" y="1901"/>
                    <a:pt x="4261" y="2429"/>
                    <a:pt x="4261" y="3080"/>
                  </a:cubicBezTo>
                  <a:cubicBezTo>
                    <a:pt x="4261" y="3731"/>
                    <a:pt x="3732" y="4260"/>
                    <a:pt x="3081" y="4260"/>
                  </a:cubicBezTo>
                  <a:cubicBezTo>
                    <a:pt x="2431" y="4260"/>
                    <a:pt x="1901" y="3731"/>
                    <a:pt x="1901" y="3080"/>
                  </a:cubicBezTo>
                  <a:cubicBezTo>
                    <a:pt x="1901" y="2429"/>
                    <a:pt x="2431" y="1901"/>
                    <a:pt x="3081" y="1901"/>
                  </a:cubicBezTo>
                  <a:close/>
                  <a:moveTo>
                    <a:pt x="2719" y="0"/>
                  </a:moveTo>
                  <a:lnTo>
                    <a:pt x="2719" y="1215"/>
                  </a:lnTo>
                  <a:cubicBezTo>
                    <a:pt x="2465" y="1263"/>
                    <a:pt x="2225" y="1364"/>
                    <a:pt x="2016" y="1507"/>
                  </a:cubicBezTo>
                  <a:lnTo>
                    <a:pt x="1157" y="648"/>
                  </a:lnTo>
                  <a:lnTo>
                    <a:pt x="648" y="1159"/>
                  </a:lnTo>
                  <a:lnTo>
                    <a:pt x="1504" y="2015"/>
                  </a:lnTo>
                  <a:cubicBezTo>
                    <a:pt x="1366" y="2224"/>
                    <a:pt x="1265" y="2465"/>
                    <a:pt x="1215" y="2722"/>
                  </a:cubicBezTo>
                  <a:lnTo>
                    <a:pt x="1" y="2722"/>
                  </a:lnTo>
                  <a:lnTo>
                    <a:pt x="1" y="3442"/>
                  </a:lnTo>
                  <a:lnTo>
                    <a:pt x="1215" y="3442"/>
                  </a:lnTo>
                  <a:cubicBezTo>
                    <a:pt x="1265" y="3700"/>
                    <a:pt x="1366" y="3936"/>
                    <a:pt x="1504" y="4144"/>
                  </a:cubicBezTo>
                  <a:lnTo>
                    <a:pt x="648" y="5004"/>
                  </a:lnTo>
                  <a:lnTo>
                    <a:pt x="1157" y="5516"/>
                  </a:lnTo>
                  <a:lnTo>
                    <a:pt x="2016" y="4656"/>
                  </a:lnTo>
                  <a:cubicBezTo>
                    <a:pt x="2225" y="4798"/>
                    <a:pt x="2465" y="4899"/>
                    <a:pt x="2719" y="4949"/>
                  </a:cubicBezTo>
                  <a:lnTo>
                    <a:pt x="2719" y="6163"/>
                  </a:lnTo>
                  <a:lnTo>
                    <a:pt x="3443" y="6163"/>
                  </a:lnTo>
                  <a:lnTo>
                    <a:pt x="3443" y="4949"/>
                  </a:lnTo>
                  <a:cubicBezTo>
                    <a:pt x="3697" y="4899"/>
                    <a:pt x="3938" y="4798"/>
                    <a:pt x="4146" y="4656"/>
                  </a:cubicBezTo>
                  <a:lnTo>
                    <a:pt x="5006" y="5516"/>
                  </a:lnTo>
                  <a:lnTo>
                    <a:pt x="5514" y="5004"/>
                  </a:lnTo>
                  <a:lnTo>
                    <a:pt x="4658" y="4144"/>
                  </a:lnTo>
                  <a:cubicBezTo>
                    <a:pt x="4797" y="3936"/>
                    <a:pt x="4898" y="3700"/>
                    <a:pt x="4947" y="3442"/>
                  </a:cubicBezTo>
                  <a:lnTo>
                    <a:pt x="6161" y="3442"/>
                  </a:lnTo>
                  <a:lnTo>
                    <a:pt x="6161" y="2722"/>
                  </a:lnTo>
                  <a:lnTo>
                    <a:pt x="4947" y="2722"/>
                  </a:lnTo>
                  <a:cubicBezTo>
                    <a:pt x="4898" y="2465"/>
                    <a:pt x="4797" y="2224"/>
                    <a:pt x="4658" y="2015"/>
                  </a:cubicBezTo>
                  <a:lnTo>
                    <a:pt x="5514" y="1159"/>
                  </a:lnTo>
                  <a:lnTo>
                    <a:pt x="5006" y="648"/>
                  </a:lnTo>
                  <a:lnTo>
                    <a:pt x="4146" y="1507"/>
                  </a:lnTo>
                  <a:cubicBezTo>
                    <a:pt x="3938" y="1364"/>
                    <a:pt x="3697" y="1263"/>
                    <a:pt x="3443" y="1215"/>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2"/>
            <p:cNvSpPr/>
            <p:nvPr/>
          </p:nvSpPr>
          <p:spPr>
            <a:xfrm>
              <a:off x="2181200" y="1615250"/>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2"/>
            <p:cNvSpPr/>
            <p:nvPr/>
          </p:nvSpPr>
          <p:spPr>
            <a:xfrm>
              <a:off x="1652175" y="1287750"/>
              <a:ext cx="326250" cy="413575"/>
            </a:xfrm>
            <a:custGeom>
              <a:avLst/>
              <a:gdLst/>
              <a:ahLst/>
              <a:cxnLst/>
              <a:rect l="l" t="t" r="r" b="b"/>
              <a:pathLst>
                <a:path w="13050" h="16543" extrusionOk="0">
                  <a:moveTo>
                    <a:pt x="3443" y="1"/>
                  </a:moveTo>
                  <a:cubicBezTo>
                    <a:pt x="1543" y="1"/>
                    <a:pt x="1" y="1546"/>
                    <a:pt x="1" y="3446"/>
                  </a:cubicBezTo>
                  <a:lnTo>
                    <a:pt x="1" y="5371"/>
                  </a:lnTo>
                  <a:lnTo>
                    <a:pt x="721" y="5371"/>
                  </a:lnTo>
                  <a:lnTo>
                    <a:pt x="721" y="3446"/>
                  </a:lnTo>
                  <a:cubicBezTo>
                    <a:pt x="721" y="1946"/>
                    <a:pt x="1943" y="724"/>
                    <a:pt x="3443" y="724"/>
                  </a:cubicBezTo>
                  <a:lnTo>
                    <a:pt x="12328" y="724"/>
                  </a:lnTo>
                  <a:lnTo>
                    <a:pt x="12328" y="1755"/>
                  </a:lnTo>
                  <a:lnTo>
                    <a:pt x="10999" y="3084"/>
                  </a:lnTo>
                  <a:lnTo>
                    <a:pt x="4237" y="3084"/>
                  </a:lnTo>
                  <a:lnTo>
                    <a:pt x="4237" y="5781"/>
                  </a:lnTo>
                  <a:lnTo>
                    <a:pt x="2695" y="5781"/>
                  </a:lnTo>
                  <a:lnTo>
                    <a:pt x="2695" y="7832"/>
                  </a:lnTo>
                  <a:lnTo>
                    <a:pt x="3853" y="8987"/>
                  </a:lnTo>
                  <a:lnTo>
                    <a:pt x="3853" y="10616"/>
                  </a:lnTo>
                  <a:lnTo>
                    <a:pt x="3056" y="11409"/>
                  </a:lnTo>
                  <a:lnTo>
                    <a:pt x="721" y="9074"/>
                  </a:lnTo>
                  <a:lnTo>
                    <a:pt x="721" y="6140"/>
                  </a:lnTo>
                  <a:lnTo>
                    <a:pt x="1" y="6140"/>
                  </a:lnTo>
                  <a:lnTo>
                    <a:pt x="1" y="9373"/>
                  </a:lnTo>
                  <a:lnTo>
                    <a:pt x="2695" y="12071"/>
                  </a:lnTo>
                  <a:lnTo>
                    <a:pt x="2695" y="16542"/>
                  </a:lnTo>
                  <a:lnTo>
                    <a:pt x="3419" y="16542"/>
                  </a:lnTo>
                  <a:lnTo>
                    <a:pt x="3419" y="12071"/>
                  </a:lnTo>
                  <a:lnTo>
                    <a:pt x="4574" y="10911"/>
                  </a:lnTo>
                  <a:lnTo>
                    <a:pt x="4574" y="8688"/>
                  </a:lnTo>
                  <a:lnTo>
                    <a:pt x="3419" y="7532"/>
                  </a:lnTo>
                  <a:lnTo>
                    <a:pt x="3419" y="6502"/>
                  </a:lnTo>
                  <a:lnTo>
                    <a:pt x="4960" y="6502"/>
                  </a:lnTo>
                  <a:lnTo>
                    <a:pt x="4960" y="3805"/>
                  </a:lnTo>
                  <a:lnTo>
                    <a:pt x="10786" y="3805"/>
                  </a:lnTo>
                  <a:lnTo>
                    <a:pt x="10786" y="5906"/>
                  </a:lnTo>
                  <a:lnTo>
                    <a:pt x="12328" y="7445"/>
                  </a:lnTo>
                  <a:lnTo>
                    <a:pt x="12328" y="7706"/>
                  </a:lnTo>
                  <a:lnTo>
                    <a:pt x="10786" y="7706"/>
                  </a:lnTo>
                  <a:lnTo>
                    <a:pt x="10786" y="8475"/>
                  </a:lnTo>
                  <a:lnTo>
                    <a:pt x="9220" y="8475"/>
                  </a:lnTo>
                  <a:cubicBezTo>
                    <a:pt x="8810" y="8475"/>
                    <a:pt x="8476" y="8813"/>
                    <a:pt x="8476" y="9223"/>
                  </a:cubicBezTo>
                  <a:lnTo>
                    <a:pt x="8476" y="11535"/>
                  </a:lnTo>
                  <a:cubicBezTo>
                    <a:pt x="8476" y="11946"/>
                    <a:pt x="8810" y="12280"/>
                    <a:pt x="9220" y="12280"/>
                  </a:cubicBezTo>
                  <a:lnTo>
                    <a:pt x="10786" y="12280"/>
                  </a:lnTo>
                  <a:lnTo>
                    <a:pt x="10786" y="12690"/>
                  </a:lnTo>
                  <a:cubicBezTo>
                    <a:pt x="10786" y="13407"/>
                    <a:pt x="10171" y="13870"/>
                    <a:pt x="9220" y="13870"/>
                  </a:cubicBezTo>
                  <a:lnTo>
                    <a:pt x="5368" y="13870"/>
                  </a:lnTo>
                  <a:lnTo>
                    <a:pt x="5368" y="14589"/>
                  </a:lnTo>
                  <a:lnTo>
                    <a:pt x="6547" y="14589"/>
                  </a:lnTo>
                  <a:lnTo>
                    <a:pt x="6547" y="16542"/>
                  </a:lnTo>
                  <a:lnTo>
                    <a:pt x="7271" y="16542"/>
                  </a:lnTo>
                  <a:lnTo>
                    <a:pt x="7271" y="14589"/>
                  </a:lnTo>
                  <a:lnTo>
                    <a:pt x="9220" y="14589"/>
                  </a:lnTo>
                  <a:cubicBezTo>
                    <a:pt x="10567" y="14589"/>
                    <a:pt x="11507" y="13811"/>
                    <a:pt x="11507" y="12690"/>
                  </a:cubicBezTo>
                  <a:lnTo>
                    <a:pt x="11507" y="11559"/>
                  </a:lnTo>
                  <a:lnTo>
                    <a:pt x="9220" y="11559"/>
                  </a:lnTo>
                  <a:cubicBezTo>
                    <a:pt x="9207" y="11559"/>
                    <a:pt x="9196" y="11549"/>
                    <a:pt x="9196" y="11535"/>
                  </a:cubicBezTo>
                  <a:lnTo>
                    <a:pt x="9196" y="9223"/>
                  </a:lnTo>
                  <a:cubicBezTo>
                    <a:pt x="9196" y="9210"/>
                    <a:pt x="9207" y="9199"/>
                    <a:pt x="9220" y="9199"/>
                  </a:cubicBezTo>
                  <a:lnTo>
                    <a:pt x="11507" y="9199"/>
                  </a:lnTo>
                  <a:lnTo>
                    <a:pt x="11507" y="8426"/>
                  </a:lnTo>
                  <a:lnTo>
                    <a:pt x="13049" y="8426"/>
                  </a:lnTo>
                  <a:lnTo>
                    <a:pt x="13049" y="7146"/>
                  </a:lnTo>
                  <a:lnTo>
                    <a:pt x="11507" y="5607"/>
                  </a:lnTo>
                  <a:lnTo>
                    <a:pt x="11507" y="3596"/>
                  </a:lnTo>
                  <a:lnTo>
                    <a:pt x="13049" y="2054"/>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2"/>
            <p:cNvSpPr/>
            <p:nvPr/>
          </p:nvSpPr>
          <p:spPr>
            <a:xfrm>
              <a:off x="1834550" y="1406000"/>
              <a:ext cx="47525" cy="53950"/>
            </a:xfrm>
            <a:custGeom>
              <a:avLst/>
              <a:gdLst/>
              <a:ahLst/>
              <a:cxnLst/>
              <a:rect l="l" t="t" r="r" b="b"/>
              <a:pathLst>
                <a:path w="1901" h="2158" extrusionOk="0">
                  <a:moveTo>
                    <a:pt x="641" y="0"/>
                  </a:moveTo>
                  <a:lnTo>
                    <a:pt x="129" y="512"/>
                  </a:lnTo>
                  <a:lnTo>
                    <a:pt x="1055" y="1434"/>
                  </a:lnTo>
                  <a:lnTo>
                    <a:pt x="0" y="1434"/>
                  </a:lnTo>
                  <a:lnTo>
                    <a:pt x="0" y="2158"/>
                  </a:lnTo>
                  <a:lnTo>
                    <a:pt x="1901" y="2158"/>
                  </a:lnTo>
                  <a:lnTo>
                    <a:pt x="1901" y="1260"/>
                  </a:lnTo>
                  <a:lnTo>
                    <a:pt x="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62"/>
          <p:cNvGrpSpPr/>
          <p:nvPr/>
        </p:nvGrpSpPr>
        <p:grpSpPr>
          <a:xfrm>
            <a:off x="3982712" y="1700203"/>
            <a:ext cx="380764" cy="530696"/>
            <a:chOff x="5417700" y="238025"/>
            <a:chExt cx="441875" cy="615800"/>
          </a:xfrm>
        </p:grpSpPr>
        <p:sp>
          <p:nvSpPr>
            <p:cNvPr id="1173" name="Google Shape;1173;p62"/>
            <p:cNvSpPr/>
            <p:nvPr/>
          </p:nvSpPr>
          <p:spPr>
            <a:xfrm>
              <a:off x="5561600" y="478800"/>
              <a:ext cx="19250" cy="18125"/>
            </a:xfrm>
            <a:custGeom>
              <a:avLst/>
              <a:gdLst/>
              <a:ahLst/>
              <a:cxnLst/>
              <a:rect l="l" t="t" r="r" b="b"/>
              <a:pathLst>
                <a:path w="770"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2"/>
            <p:cNvSpPr/>
            <p:nvPr/>
          </p:nvSpPr>
          <p:spPr>
            <a:xfrm>
              <a:off x="5600075" y="478800"/>
              <a:ext cx="19325" cy="18125"/>
            </a:xfrm>
            <a:custGeom>
              <a:avLst/>
              <a:gdLst/>
              <a:ahLst/>
              <a:cxnLst/>
              <a:rect l="l" t="t" r="r" b="b"/>
              <a:pathLst>
                <a:path w="773" h="725" extrusionOk="0">
                  <a:moveTo>
                    <a:pt x="0" y="0"/>
                  </a:moveTo>
                  <a:lnTo>
                    <a:pt x="0" y="724"/>
                  </a:lnTo>
                  <a:lnTo>
                    <a:pt x="773" y="724"/>
                  </a:lnTo>
                  <a:lnTo>
                    <a:pt x="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2"/>
            <p:cNvSpPr/>
            <p:nvPr/>
          </p:nvSpPr>
          <p:spPr>
            <a:xfrm>
              <a:off x="5638625" y="478800"/>
              <a:ext cx="19250" cy="18125"/>
            </a:xfrm>
            <a:custGeom>
              <a:avLst/>
              <a:gdLst/>
              <a:ahLst/>
              <a:cxnLst/>
              <a:rect l="l" t="t" r="r" b="b"/>
              <a:pathLst>
                <a:path w="770" h="725" extrusionOk="0">
                  <a:moveTo>
                    <a:pt x="0" y="0"/>
                  </a:moveTo>
                  <a:lnTo>
                    <a:pt x="0"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2"/>
            <p:cNvSpPr/>
            <p:nvPr/>
          </p:nvSpPr>
          <p:spPr>
            <a:xfrm>
              <a:off x="5417700" y="440250"/>
              <a:ext cx="326325" cy="413575"/>
            </a:xfrm>
            <a:custGeom>
              <a:avLst/>
              <a:gdLst/>
              <a:ahLst/>
              <a:cxnLst/>
              <a:rect l="l" t="t" r="r" b="b"/>
              <a:pathLst>
                <a:path w="13053" h="16543" extrusionOk="0">
                  <a:moveTo>
                    <a:pt x="3446" y="0"/>
                  </a:moveTo>
                  <a:cubicBezTo>
                    <a:pt x="1546" y="0"/>
                    <a:pt x="0" y="1545"/>
                    <a:pt x="0" y="3446"/>
                  </a:cubicBezTo>
                  <a:lnTo>
                    <a:pt x="0" y="5370"/>
                  </a:lnTo>
                  <a:lnTo>
                    <a:pt x="724" y="5370"/>
                  </a:lnTo>
                  <a:lnTo>
                    <a:pt x="724" y="3446"/>
                  </a:lnTo>
                  <a:cubicBezTo>
                    <a:pt x="724" y="1945"/>
                    <a:pt x="1946" y="724"/>
                    <a:pt x="3446" y="724"/>
                  </a:cubicBezTo>
                  <a:lnTo>
                    <a:pt x="12328" y="724"/>
                  </a:lnTo>
                  <a:lnTo>
                    <a:pt x="12328" y="1754"/>
                  </a:lnTo>
                  <a:lnTo>
                    <a:pt x="10998" y="3084"/>
                  </a:lnTo>
                  <a:lnTo>
                    <a:pt x="4240" y="3084"/>
                  </a:lnTo>
                  <a:lnTo>
                    <a:pt x="4240" y="5781"/>
                  </a:lnTo>
                  <a:lnTo>
                    <a:pt x="2698" y="5781"/>
                  </a:lnTo>
                  <a:lnTo>
                    <a:pt x="2698" y="7831"/>
                  </a:lnTo>
                  <a:lnTo>
                    <a:pt x="3853" y="8987"/>
                  </a:lnTo>
                  <a:lnTo>
                    <a:pt x="3853" y="10616"/>
                  </a:lnTo>
                  <a:lnTo>
                    <a:pt x="3059" y="11410"/>
                  </a:lnTo>
                  <a:lnTo>
                    <a:pt x="724" y="9074"/>
                  </a:lnTo>
                  <a:lnTo>
                    <a:pt x="724" y="6140"/>
                  </a:lnTo>
                  <a:lnTo>
                    <a:pt x="0" y="6140"/>
                  </a:lnTo>
                  <a:lnTo>
                    <a:pt x="0" y="9373"/>
                  </a:lnTo>
                  <a:lnTo>
                    <a:pt x="2698" y="12070"/>
                  </a:lnTo>
                  <a:lnTo>
                    <a:pt x="2698" y="16543"/>
                  </a:lnTo>
                  <a:lnTo>
                    <a:pt x="3421" y="16543"/>
                  </a:lnTo>
                  <a:lnTo>
                    <a:pt x="3421" y="12070"/>
                  </a:lnTo>
                  <a:lnTo>
                    <a:pt x="4577" y="10912"/>
                  </a:lnTo>
                  <a:lnTo>
                    <a:pt x="4577" y="8687"/>
                  </a:lnTo>
                  <a:lnTo>
                    <a:pt x="3421" y="7532"/>
                  </a:lnTo>
                  <a:lnTo>
                    <a:pt x="3421" y="6502"/>
                  </a:lnTo>
                  <a:lnTo>
                    <a:pt x="4960" y="6502"/>
                  </a:lnTo>
                  <a:lnTo>
                    <a:pt x="4960" y="3804"/>
                  </a:lnTo>
                  <a:lnTo>
                    <a:pt x="10786" y="3804"/>
                  </a:lnTo>
                  <a:lnTo>
                    <a:pt x="10786" y="5907"/>
                  </a:lnTo>
                  <a:lnTo>
                    <a:pt x="12328" y="7445"/>
                  </a:lnTo>
                  <a:lnTo>
                    <a:pt x="12328" y="7706"/>
                  </a:lnTo>
                  <a:lnTo>
                    <a:pt x="10786" y="7706"/>
                  </a:lnTo>
                  <a:lnTo>
                    <a:pt x="10786" y="9248"/>
                  </a:lnTo>
                  <a:lnTo>
                    <a:pt x="8688" y="9248"/>
                  </a:lnTo>
                  <a:lnTo>
                    <a:pt x="7706" y="10229"/>
                  </a:lnTo>
                  <a:lnTo>
                    <a:pt x="7706" y="11510"/>
                  </a:lnTo>
                  <a:lnTo>
                    <a:pt x="10786" y="11510"/>
                  </a:lnTo>
                  <a:lnTo>
                    <a:pt x="10786" y="12690"/>
                  </a:lnTo>
                  <a:cubicBezTo>
                    <a:pt x="10786" y="13407"/>
                    <a:pt x="10174" y="13870"/>
                    <a:pt x="9223" y="13870"/>
                  </a:cubicBezTo>
                  <a:lnTo>
                    <a:pt x="5371" y="13870"/>
                  </a:lnTo>
                  <a:lnTo>
                    <a:pt x="5371" y="14591"/>
                  </a:lnTo>
                  <a:lnTo>
                    <a:pt x="6550" y="14591"/>
                  </a:lnTo>
                  <a:lnTo>
                    <a:pt x="6550" y="16543"/>
                  </a:lnTo>
                  <a:lnTo>
                    <a:pt x="7271" y="16543"/>
                  </a:lnTo>
                  <a:lnTo>
                    <a:pt x="7271" y="14591"/>
                  </a:lnTo>
                  <a:lnTo>
                    <a:pt x="9223" y="14591"/>
                  </a:lnTo>
                  <a:cubicBezTo>
                    <a:pt x="10571" y="14591"/>
                    <a:pt x="11510" y="13811"/>
                    <a:pt x="11510" y="12690"/>
                  </a:cubicBezTo>
                  <a:lnTo>
                    <a:pt x="11510" y="10786"/>
                  </a:lnTo>
                  <a:lnTo>
                    <a:pt x="8426" y="10786"/>
                  </a:lnTo>
                  <a:lnTo>
                    <a:pt x="8426" y="10528"/>
                  </a:lnTo>
                  <a:lnTo>
                    <a:pt x="8987" y="9969"/>
                  </a:lnTo>
                  <a:lnTo>
                    <a:pt x="11510" y="9969"/>
                  </a:lnTo>
                  <a:lnTo>
                    <a:pt x="11510" y="8427"/>
                  </a:lnTo>
                  <a:lnTo>
                    <a:pt x="13052" y="8427"/>
                  </a:lnTo>
                  <a:lnTo>
                    <a:pt x="13052" y="7145"/>
                  </a:lnTo>
                  <a:lnTo>
                    <a:pt x="11510" y="5608"/>
                  </a:lnTo>
                  <a:lnTo>
                    <a:pt x="11510" y="3595"/>
                  </a:lnTo>
                  <a:lnTo>
                    <a:pt x="13052" y="2054"/>
                  </a:lnTo>
                  <a:lnTo>
                    <a:pt x="130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2"/>
            <p:cNvSpPr/>
            <p:nvPr/>
          </p:nvSpPr>
          <p:spPr>
            <a:xfrm>
              <a:off x="5590500" y="575125"/>
              <a:ext cx="66850" cy="53950"/>
            </a:xfrm>
            <a:custGeom>
              <a:avLst/>
              <a:gdLst/>
              <a:ahLst/>
              <a:cxnLst/>
              <a:rect l="l" t="t" r="r" b="b"/>
              <a:pathLst>
                <a:path w="2674" h="2158" extrusionOk="0">
                  <a:moveTo>
                    <a:pt x="1" y="0"/>
                  </a:moveTo>
                  <a:lnTo>
                    <a:pt x="1" y="720"/>
                  </a:lnTo>
                  <a:lnTo>
                    <a:pt x="1949" y="720"/>
                  </a:lnTo>
                  <a:lnTo>
                    <a:pt x="1949" y="982"/>
                  </a:lnTo>
                  <a:lnTo>
                    <a:pt x="1285" y="1646"/>
                  </a:lnTo>
                  <a:lnTo>
                    <a:pt x="1797" y="2158"/>
                  </a:lnTo>
                  <a:lnTo>
                    <a:pt x="2674" y="1281"/>
                  </a:lnTo>
                  <a:lnTo>
                    <a:pt x="26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5764450" y="238025"/>
              <a:ext cx="95125" cy="364800"/>
            </a:xfrm>
            <a:custGeom>
              <a:avLst/>
              <a:gdLst/>
              <a:ahLst/>
              <a:cxnLst/>
              <a:rect l="l" t="t" r="r" b="b"/>
              <a:pathLst>
                <a:path w="3805" h="14592" extrusionOk="0">
                  <a:moveTo>
                    <a:pt x="3056" y="725"/>
                  </a:moveTo>
                  <a:cubicBezTo>
                    <a:pt x="3070" y="725"/>
                    <a:pt x="3080" y="735"/>
                    <a:pt x="3080" y="746"/>
                  </a:cubicBezTo>
                  <a:lnTo>
                    <a:pt x="3080" y="2312"/>
                  </a:lnTo>
                  <a:lnTo>
                    <a:pt x="720" y="2312"/>
                  </a:lnTo>
                  <a:lnTo>
                    <a:pt x="720" y="746"/>
                  </a:lnTo>
                  <a:cubicBezTo>
                    <a:pt x="720" y="735"/>
                    <a:pt x="734" y="725"/>
                    <a:pt x="744" y="725"/>
                  </a:cubicBezTo>
                  <a:close/>
                  <a:moveTo>
                    <a:pt x="2311" y="13049"/>
                  </a:moveTo>
                  <a:lnTo>
                    <a:pt x="2311" y="13459"/>
                  </a:lnTo>
                  <a:cubicBezTo>
                    <a:pt x="2311" y="13686"/>
                    <a:pt x="2127" y="13870"/>
                    <a:pt x="1900" y="13870"/>
                  </a:cubicBezTo>
                  <a:cubicBezTo>
                    <a:pt x="1677" y="13870"/>
                    <a:pt x="1493" y="13686"/>
                    <a:pt x="1493" y="13459"/>
                  </a:cubicBezTo>
                  <a:lnTo>
                    <a:pt x="1493" y="13049"/>
                  </a:lnTo>
                  <a:close/>
                  <a:moveTo>
                    <a:pt x="744" y="1"/>
                  </a:moveTo>
                  <a:cubicBezTo>
                    <a:pt x="334" y="1"/>
                    <a:pt x="0" y="335"/>
                    <a:pt x="0" y="746"/>
                  </a:cubicBezTo>
                  <a:lnTo>
                    <a:pt x="0" y="4985"/>
                  </a:lnTo>
                  <a:lnTo>
                    <a:pt x="720" y="4985"/>
                  </a:lnTo>
                  <a:lnTo>
                    <a:pt x="720" y="3035"/>
                  </a:lnTo>
                  <a:lnTo>
                    <a:pt x="3080" y="3035"/>
                  </a:lnTo>
                  <a:lnTo>
                    <a:pt x="3080" y="3853"/>
                  </a:lnTo>
                  <a:lnTo>
                    <a:pt x="1900" y="3853"/>
                  </a:lnTo>
                  <a:lnTo>
                    <a:pt x="1900" y="4574"/>
                  </a:lnTo>
                  <a:lnTo>
                    <a:pt x="3080" y="4574"/>
                  </a:lnTo>
                  <a:lnTo>
                    <a:pt x="3080" y="5395"/>
                  </a:lnTo>
                  <a:lnTo>
                    <a:pt x="1900" y="5395"/>
                  </a:lnTo>
                  <a:lnTo>
                    <a:pt x="1900" y="6116"/>
                  </a:lnTo>
                  <a:lnTo>
                    <a:pt x="3080" y="6116"/>
                  </a:lnTo>
                  <a:lnTo>
                    <a:pt x="3080" y="6934"/>
                  </a:lnTo>
                  <a:lnTo>
                    <a:pt x="1900" y="6934"/>
                  </a:lnTo>
                  <a:lnTo>
                    <a:pt x="1900" y="7658"/>
                  </a:lnTo>
                  <a:lnTo>
                    <a:pt x="3080" y="7658"/>
                  </a:lnTo>
                  <a:lnTo>
                    <a:pt x="3080" y="8476"/>
                  </a:lnTo>
                  <a:lnTo>
                    <a:pt x="1900" y="8476"/>
                  </a:lnTo>
                  <a:lnTo>
                    <a:pt x="1900" y="9199"/>
                  </a:lnTo>
                  <a:lnTo>
                    <a:pt x="3080" y="9199"/>
                  </a:lnTo>
                  <a:lnTo>
                    <a:pt x="3080" y="9457"/>
                  </a:lnTo>
                  <a:lnTo>
                    <a:pt x="2311" y="10230"/>
                  </a:lnTo>
                  <a:lnTo>
                    <a:pt x="2311" y="12328"/>
                  </a:lnTo>
                  <a:lnTo>
                    <a:pt x="1493" y="12328"/>
                  </a:lnTo>
                  <a:lnTo>
                    <a:pt x="1493" y="10230"/>
                  </a:lnTo>
                  <a:lnTo>
                    <a:pt x="720" y="9457"/>
                  </a:lnTo>
                  <a:lnTo>
                    <a:pt x="720" y="5753"/>
                  </a:lnTo>
                  <a:lnTo>
                    <a:pt x="0" y="5753"/>
                  </a:lnTo>
                  <a:lnTo>
                    <a:pt x="0" y="9756"/>
                  </a:lnTo>
                  <a:lnTo>
                    <a:pt x="769" y="10526"/>
                  </a:lnTo>
                  <a:lnTo>
                    <a:pt x="769" y="13459"/>
                  </a:lnTo>
                  <a:cubicBezTo>
                    <a:pt x="769" y="14082"/>
                    <a:pt x="1277" y="14591"/>
                    <a:pt x="1900" y="14591"/>
                  </a:cubicBezTo>
                  <a:cubicBezTo>
                    <a:pt x="2527" y="14591"/>
                    <a:pt x="3031" y="14082"/>
                    <a:pt x="3031" y="13459"/>
                  </a:cubicBezTo>
                  <a:lnTo>
                    <a:pt x="3031" y="10526"/>
                  </a:lnTo>
                  <a:lnTo>
                    <a:pt x="3804" y="9756"/>
                  </a:lnTo>
                  <a:lnTo>
                    <a:pt x="3804" y="746"/>
                  </a:lnTo>
                  <a:cubicBezTo>
                    <a:pt x="3804" y="335"/>
                    <a:pt x="3470"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62"/>
          <p:cNvGrpSpPr/>
          <p:nvPr/>
        </p:nvGrpSpPr>
        <p:grpSpPr>
          <a:xfrm>
            <a:off x="3111360" y="1791758"/>
            <a:ext cx="530118" cy="347585"/>
            <a:chOff x="4425750" y="343925"/>
            <a:chExt cx="615200" cy="403325"/>
          </a:xfrm>
        </p:grpSpPr>
        <p:sp>
          <p:nvSpPr>
            <p:cNvPr id="1180" name="Google Shape;1180;p62"/>
            <p:cNvSpPr/>
            <p:nvPr/>
          </p:nvSpPr>
          <p:spPr>
            <a:xfrm>
              <a:off x="4608725" y="382475"/>
              <a:ext cx="249225" cy="326325"/>
            </a:xfrm>
            <a:custGeom>
              <a:avLst/>
              <a:gdLst/>
              <a:ahLst/>
              <a:cxnLst/>
              <a:rect l="l" t="t" r="r" b="b"/>
              <a:pathLst>
                <a:path w="9969" h="13053" extrusionOk="0">
                  <a:moveTo>
                    <a:pt x="3294" y="1"/>
                  </a:moveTo>
                  <a:lnTo>
                    <a:pt x="1" y="3293"/>
                  </a:lnTo>
                  <a:lnTo>
                    <a:pt x="1" y="8068"/>
                  </a:lnTo>
                  <a:cubicBezTo>
                    <a:pt x="1" y="10814"/>
                    <a:pt x="2235" y="13052"/>
                    <a:pt x="4985" y="13052"/>
                  </a:cubicBezTo>
                  <a:cubicBezTo>
                    <a:pt x="7734" y="13052"/>
                    <a:pt x="9969" y="10814"/>
                    <a:pt x="9969" y="8068"/>
                  </a:cubicBezTo>
                  <a:lnTo>
                    <a:pt x="9969" y="6526"/>
                  </a:lnTo>
                  <a:lnTo>
                    <a:pt x="9245" y="6526"/>
                  </a:lnTo>
                  <a:lnTo>
                    <a:pt x="9245" y="8068"/>
                  </a:lnTo>
                  <a:cubicBezTo>
                    <a:pt x="9245" y="10417"/>
                    <a:pt x="7334" y="12328"/>
                    <a:pt x="4985" y="12328"/>
                  </a:cubicBezTo>
                  <a:cubicBezTo>
                    <a:pt x="2636" y="12328"/>
                    <a:pt x="725" y="10417"/>
                    <a:pt x="725" y="8068"/>
                  </a:cubicBezTo>
                  <a:lnTo>
                    <a:pt x="725" y="3592"/>
                  </a:lnTo>
                  <a:lnTo>
                    <a:pt x="3593" y="724"/>
                  </a:lnTo>
                  <a:lnTo>
                    <a:pt x="6377" y="724"/>
                  </a:lnTo>
                  <a:lnTo>
                    <a:pt x="9245" y="3592"/>
                  </a:lnTo>
                  <a:lnTo>
                    <a:pt x="9245" y="5757"/>
                  </a:lnTo>
                  <a:lnTo>
                    <a:pt x="9969" y="5757"/>
                  </a:lnTo>
                  <a:lnTo>
                    <a:pt x="9969" y="3293"/>
                  </a:lnTo>
                  <a:lnTo>
                    <a:pt x="6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4659550" y="421000"/>
              <a:ext cx="147600" cy="54000"/>
            </a:xfrm>
            <a:custGeom>
              <a:avLst/>
              <a:gdLst/>
              <a:ahLst/>
              <a:cxnLst/>
              <a:rect l="l" t="t" r="r" b="b"/>
              <a:pathLst>
                <a:path w="5904" h="2160" extrusionOk="0">
                  <a:moveTo>
                    <a:pt x="1647" y="1"/>
                  </a:moveTo>
                  <a:lnTo>
                    <a:pt x="0" y="1647"/>
                  </a:lnTo>
                  <a:lnTo>
                    <a:pt x="512" y="2159"/>
                  </a:lnTo>
                  <a:lnTo>
                    <a:pt x="1947" y="722"/>
                  </a:lnTo>
                  <a:lnTo>
                    <a:pt x="3958" y="722"/>
                  </a:lnTo>
                  <a:lnTo>
                    <a:pt x="5392" y="2159"/>
                  </a:lnTo>
                  <a:lnTo>
                    <a:pt x="5903" y="1647"/>
                  </a:lnTo>
                  <a:lnTo>
                    <a:pt x="4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2"/>
            <p:cNvSpPr/>
            <p:nvPr/>
          </p:nvSpPr>
          <p:spPr>
            <a:xfrm>
              <a:off x="4666525" y="526375"/>
              <a:ext cx="18100" cy="115600"/>
            </a:xfrm>
            <a:custGeom>
              <a:avLst/>
              <a:gdLst/>
              <a:ahLst/>
              <a:cxnLst/>
              <a:rect l="l" t="t" r="r" b="b"/>
              <a:pathLst>
                <a:path w="724" h="4624" extrusionOk="0">
                  <a:moveTo>
                    <a:pt x="0" y="1"/>
                  </a:moveTo>
                  <a:lnTo>
                    <a:pt x="0" y="4623"/>
                  </a:lnTo>
                  <a:lnTo>
                    <a:pt x="724" y="4623"/>
                  </a:lnTo>
                  <a:lnTo>
                    <a:pt x="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2"/>
            <p:cNvSpPr/>
            <p:nvPr/>
          </p:nvSpPr>
          <p:spPr>
            <a:xfrm>
              <a:off x="4724275" y="535975"/>
              <a:ext cx="18150" cy="125200"/>
            </a:xfrm>
            <a:custGeom>
              <a:avLst/>
              <a:gdLst/>
              <a:ahLst/>
              <a:cxnLst/>
              <a:rect l="l" t="t" r="r" b="b"/>
              <a:pathLst>
                <a:path w="726" h="5008" extrusionOk="0">
                  <a:moveTo>
                    <a:pt x="1" y="0"/>
                  </a:moveTo>
                  <a:lnTo>
                    <a:pt x="1" y="5008"/>
                  </a:lnTo>
                  <a:lnTo>
                    <a:pt x="725" y="500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2"/>
            <p:cNvSpPr/>
            <p:nvPr/>
          </p:nvSpPr>
          <p:spPr>
            <a:xfrm>
              <a:off x="4782075" y="526375"/>
              <a:ext cx="18125" cy="115600"/>
            </a:xfrm>
            <a:custGeom>
              <a:avLst/>
              <a:gdLst/>
              <a:ahLst/>
              <a:cxnLst/>
              <a:rect l="l" t="t" r="r" b="b"/>
              <a:pathLst>
                <a:path w="725" h="4624" extrusionOk="0">
                  <a:moveTo>
                    <a:pt x="0" y="1"/>
                  </a:moveTo>
                  <a:lnTo>
                    <a:pt x="0" y="4623"/>
                  </a:lnTo>
                  <a:lnTo>
                    <a:pt x="724" y="4623"/>
                  </a:lnTo>
                  <a:lnTo>
                    <a:pt x="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4685225" y="488450"/>
              <a:ext cx="19250" cy="18025"/>
            </a:xfrm>
            <a:custGeom>
              <a:avLst/>
              <a:gdLst/>
              <a:ahLst/>
              <a:cxnLst/>
              <a:rect l="l" t="t" r="r" b="b"/>
              <a:pathLst>
                <a:path w="770" h="721" extrusionOk="0">
                  <a:moveTo>
                    <a:pt x="1" y="1"/>
                  </a:moveTo>
                  <a:lnTo>
                    <a:pt x="1" y="721"/>
                  </a:lnTo>
                  <a:lnTo>
                    <a:pt x="769" y="721"/>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2"/>
            <p:cNvSpPr/>
            <p:nvPr/>
          </p:nvSpPr>
          <p:spPr>
            <a:xfrm>
              <a:off x="4723675" y="488450"/>
              <a:ext cx="19350" cy="18025"/>
            </a:xfrm>
            <a:custGeom>
              <a:avLst/>
              <a:gdLst/>
              <a:ahLst/>
              <a:cxnLst/>
              <a:rect l="l" t="t" r="r" b="b"/>
              <a:pathLst>
                <a:path w="774" h="721" extrusionOk="0">
                  <a:moveTo>
                    <a:pt x="1" y="1"/>
                  </a:moveTo>
                  <a:lnTo>
                    <a:pt x="1" y="721"/>
                  </a:lnTo>
                  <a:lnTo>
                    <a:pt x="773" y="721"/>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2"/>
            <p:cNvSpPr/>
            <p:nvPr/>
          </p:nvSpPr>
          <p:spPr>
            <a:xfrm>
              <a:off x="4762225" y="488450"/>
              <a:ext cx="19250" cy="18025"/>
            </a:xfrm>
            <a:custGeom>
              <a:avLst/>
              <a:gdLst/>
              <a:ahLst/>
              <a:cxnLst/>
              <a:rect l="l" t="t" r="r" b="b"/>
              <a:pathLst>
                <a:path w="770" h="721" extrusionOk="0">
                  <a:moveTo>
                    <a:pt x="1" y="1"/>
                  </a:moveTo>
                  <a:lnTo>
                    <a:pt x="1" y="721"/>
                  </a:lnTo>
                  <a:lnTo>
                    <a:pt x="770" y="721"/>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4425750" y="343925"/>
              <a:ext cx="615200" cy="403325"/>
            </a:xfrm>
            <a:custGeom>
              <a:avLst/>
              <a:gdLst/>
              <a:ahLst/>
              <a:cxnLst/>
              <a:rect l="l" t="t" r="r" b="b"/>
              <a:pathLst>
                <a:path w="24608" h="16133" extrusionOk="0">
                  <a:moveTo>
                    <a:pt x="5778" y="6119"/>
                  </a:moveTo>
                  <a:lnTo>
                    <a:pt x="5778" y="8476"/>
                  </a:lnTo>
                  <a:lnTo>
                    <a:pt x="2263" y="8476"/>
                  </a:lnTo>
                  <a:lnTo>
                    <a:pt x="2263" y="6119"/>
                  </a:lnTo>
                  <a:close/>
                  <a:moveTo>
                    <a:pt x="22346" y="6119"/>
                  </a:moveTo>
                  <a:lnTo>
                    <a:pt x="22346" y="8476"/>
                  </a:lnTo>
                  <a:lnTo>
                    <a:pt x="18830" y="8476"/>
                  </a:lnTo>
                  <a:lnTo>
                    <a:pt x="18830" y="6119"/>
                  </a:lnTo>
                  <a:close/>
                  <a:moveTo>
                    <a:pt x="23859" y="4577"/>
                  </a:moveTo>
                  <a:cubicBezTo>
                    <a:pt x="23873" y="4577"/>
                    <a:pt x="23883" y="4587"/>
                    <a:pt x="23883" y="4601"/>
                  </a:cubicBezTo>
                  <a:lnTo>
                    <a:pt x="23883" y="9993"/>
                  </a:lnTo>
                  <a:cubicBezTo>
                    <a:pt x="23883" y="10007"/>
                    <a:pt x="23873" y="10017"/>
                    <a:pt x="23859" y="10017"/>
                  </a:cubicBezTo>
                  <a:lnTo>
                    <a:pt x="18816" y="10017"/>
                  </a:lnTo>
                  <a:cubicBezTo>
                    <a:pt x="18823" y="9882"/>
                    <a:pt x="18830" y="9745"/>
                    <a:pt x="18830" y="9610"/>
                  </a:cubicBezTo>
                  <a:lnTo>
                    <a:pt x="18830" y="9199"/>
                  </a:lnTo>
                  <a:lnTo>
                    <a:pt x="23066" y="9199"/>
                  </a:lnTo>
                  <a:lnTo>
                    <a:pt x="23066" y="5395"/>
                  </a:lnTo>
                  <a:lnTo>
                    <a:pt x="18830" y="5395"/>
                  </a:lnTo>
                  <a:lnTo>
                    <a:pt x="18830" y="4577"/>
                  </a:lnTo>
                  <a:close/>
                  <a:moveTo>
                    <a:pt x="14465" y="724"/>
                  </a:moveTo>
                  <a:lnTo>
                    <a:pt x="18106" y="4365"/>
                  </a:lnTo>
                  <a:lnTo>
                    <a:pt x="18106" y="9610"/>
                  </a:lnTo>
                  <a:cubicBezTo>
                    <a:pt x="18106" y="12808"/>
                    <a:pt x="15503" y="15412"/>
                    <a:pt x="12304" y="15412"/>
                  </a:cubicBezTo>
                  <a:cubicBezTo>
                    <a:pt x="9106" y="15412"/>
                    <a:pt x="6502" y="12808"/>
                    <a:pt x="6502" y="9610"/>
                  </a:cubicBezTo>
                  <a:lnTo>
                    <a:pt x="6502" y="4365"/>
                  </a:lnTo>
                  <a:lnTo>
                    <a:pt x="10143" y="724"/>
                  </a:lnTo>
                  <a:close/>
                  <a:moveTo>
                    <a:pt x="9843" y="1"/>
                  </a:moveTo>
                  <a:lnTo>
                    <a:pt x="5990" y="3853"/>
                  </a:lnTo>
                  <a:lnTo>
                    <a:pt x="749" y="3853"/>
                  </a:lnTo>
                  <a:cubicBezTo>
                    <a:pt x="335" y="3853"/>
                    <a:pt x="1" y="4190"/>
                    <a:pt x="1" y="4601"/>
                  </a:cubicBezTo>
                  <a:lnTo>
                    <a:pt x="1" y="6913"/>
                  </a:lnTo>
                  <a:lnTo>
                    <a:pt x="724" y="6913"/>
                  </a:lnTo>
                  <a:lnTo>
                    <a:pt x="724" y="4601"/>
                  </a:lnTo>
                  <a:cubicBezTo>
                    <a:pt x="724" y="4587"/>
                    <a:pt x="735" y="4577"/>
                    <a:pt x="749" y="4577"/>
                  </a:cubicBezTo>
                  <a:lnTo>
                    <a:pt x="5778" y="4577"/>
                  </a:lnTo>
                  <a:lnTo>
                    <a:pt x="5778" y="5395"/>
                  </a:lnTo>
                  <a:lnTo>
                    <a:pt x="1542" y="5395"/>
                  </a:lnTo>
                  <a:lnTo>
                    <a:pt x="1542" y="9199"/>
                  </a:lnTo>
                  <a:lnTo>
                    <a:pt x="5778" y="9199"/>
                  </a:lnTo>
                  <a:lnTo>
                    <a:pt x="5778" y="9610"/>
                  </a:lnTo>
                  <a:cubicBezTo>
                    <a:pt x="5778" y="9745"/>
                    <a:pt x="5786" y="9882"/>
                    <a:pt x="5792" y="10017"/>
                  </a:cubicBezTo>
                  <a:lnTo>
                    <a:pt x="749" y="10017"/>
                  </a:lnTo>
                  <a:cubicBezTo>
                    <a:pt x="735" y="10017"/>
                    <a:pt x="724" y="10007"/>
                    <a:pt x="724" y="9993"/>
                  </a:cubicBezTo>
                  <a:lnTo>
                    <a:pt x="724" y="7682"/>
                  </a:lnTo>
                  <a:lnTo>
                    <a:pt x="1" y="7682"/>
                  </a:lnTo>
                  <a:lnTo>
                    <a:pt x="1" y="9993"/>
                  </a:lnTo>
                  <a:cubicBezTo>
                    <a:pt x="1" y="10407"/>
                    <a:pt x="335" y="10741"/>
                    <a:pt x="749" y="10741"/>
                  </a:cubicBezTo>
                  <a:lnTo>
                    <a:pt x="5879" y="10741"/>
                  </a:lnTo>
                  <a:cubicBezTo>
                    <a:pt x="6415" y="13801"/>
                    <a:pt x="9092" y="16132"/>
                    <a:pt x="12304" y="16132"/>
                  </a:cubicBezTo>
                  <a:cubicBezTo>
                    <a:pt x="15517" y="16132"/>
                    <a:pt x="18193" y="13801"/>
                    <a:pt x="18729" y="10741"/>
                  </a:cubicBezTo>
                  <a:lnTo>
                    <a:pt x="23859" y="10741"/>
                  </a:lnTo>
                  <a:cubicBezTo>
                    <a:pt x="24274" y="10741"/>
                    <a:pt x="24608" y="10407"/>
                    <a:pt x="24608" y="9993"/>
                  </a:cubicBezTo>
                  <a:lnTo>
                    <a:pt x="24608" y="4601"/>
                  </a:lnTo>
                  <a:cubicBezTo>
                    <a:pt x="24608" y="4190"/>
                    <a:pt x="24274" y="3853"/>
                    <a:pt x="23859" y="3853"/>
                  </a:cubicBezTo>
                  <a:lnTo>
                    <a:pt x="18618" y="3853"/>
                  </a:lnTo>
                  <a:lnTo>
                    <a:pt x="14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62"/>
          <p:cNvGrpSpPr/>
          <p:nvPr/>
        </p:nvGrpSpPr>
        <p:grpSpPr>
          <a:xfrm>
            <a:off x="2314460" y="1724829"/>
            <a:ext cx="530570" cy="481445"/>
            <a:chOff x="3501250" y="266300"/>
            <a:chExt cx="615725" cy="558650"/>
          </a:xfrm>
        </p:grpSpPr>
        <p:sp>
          <p:nvSpPr>
            <p:cNvPr id="1190" name="Google Shape;1190;p62"/>
            <p:cNvSpPr/>
            <p:nvPr/>
          </p:nvSpPr>
          <p:spPr>
            <a:xfrm>
              <a:off x="3645075" y="382475"/>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3683625" y="382475"/>
              <a:ext cx="19250" cy="18100"/>
            </a:xfrm>
            <a:custGeom>
              <a:avLst/>
              <a:gdLst/>
              <a:ahLst/>
              <a:cxnLst/>
              <a:rect l="l" t="t" r="r" b="b"/>
              <a:pathLst>
                <a:path w="770" h="724"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3722100" y="382475"/>
              <a:ext cx="19325" cy="18100"/>
            </a:xfrm>
            <a:custGeom>
              <a:avLst/>
              <a:gdLst/>
              <a:ahLst/>
              <a:cxnLst/>
              <a:rect l="l" t="t" r="r" b="b"/>
              <a:pathLst>
                <a:path w="773" h="724" extrusionOk="0">
                  <a:moveTo>
                    <a:pt x="0" y="1"/>
                  </a:moveTo>
                  <a:lnTo>
                    <a:pt x="0" y="724"/>
                  </a:lnTo>
                  <a:lnTo>
                    <a:pt x="773" y="724"/>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3501250" y="343925"/>
              <a:ext cx="326250" cy="413600"/>
            </a:xfrm>
            <a:custGeom>
              <a:avLst/>
              <a:gdLst/>
              <a:ahLst/>
              <a:cxnLst/>
              <a:rect l="l" t="t" r="r" b="b"/>
              <a:pathLst>
                <a:path w="13050" h="16544" extrusionOk="0">
                  <a:moveTo>
                    <a:pt x="10786" y="3805"/>
                  </a:moveTo>
                  <a:lnTo>
                    <a:pt x="10786" y="6676"/>
                  </a:lnTo>
                  <a:lnTo>
                    <a:pt x="12325" y="8218"/>
                  </a:lnTo>
                  <a:lnTo>
                    <a:pt x="12325" y="8476"/>
                  </a:lnTo>
                  <a:lnTo>
                    <a:pt x="10786" y="8476"/>
                  </a:lnTo>
                  <a:lnTo>
                    <a:pt x="10786" y="9248"/>
                  </a:lnTo>
                  <a:lnTo>
                    <a:pt x="7146" y="9248"/>
                  </a:lnTo>
                  <a:lnTo>
                    <a:pt x="6140" y="10254"/>
                  </a:lnTo>
                  <a:lnTo>
                    <a:pt x="3418" y="7532"/>
                  </a:lnTo>
                  <a:lnTo>
                    <a:pt x="3418" y="6502"/>
                  </a:lnTo>
                  <a:lnTo>
                    <a:pt x="4960" y="6502"/>
                  </a:lnTo>
                  <a:lnTo>
                    <a:pt x="4960" y="3805"/>
                  </a:lnTo>
                  <a:close/>
                  <a:moveTo>
                    <a:pt x="10786" y="9968"/>
                  </a:moveTo>
                  <a:lnTo>
                    <a:pt x="10786" y="11173"/>
                  </a:lnTo>
                  <a:lnTo>
                    <a:pt x="6499" y="11173"/>
                  </a:lnTo>
                  <a:lnTo>
                    <a:pt x="6499" y="10915"/>
                  </a:lnTo>
                  <a:lnTo>
                    <a:pt x="7445" y="9968"/>
                  </a:lnTo>
                  <a:close/>
                  <a:moveTo>
                    <a:pt x="4574" y="9711"/>
                  </a:moveTo>
                  <a:lnTo>
                    <a:pt x="5778" y="10915"/>
                  </a:lnTo>
                  <a:lnTo>
                    <a:pt x="5778" y="12328"/>
                  </a:lnTo>
                  <a:lnTo>
                    <a:pt x="3418" y="12328"/>
                  </a:lnTo>
                  <a:lnTo>
                    <a:pt x="3418" y="12071"/>
                  </a:lnTo>
                  <a:lnTo>
                    <a:pt x="4574" y="10915"/>
                  </a:lnTo>
                  <a:lnTo>
                    <a:pt x="4574" y="9711"/>
                  </a:lnTo>
                  <a:close/>
                  <a:moveTo>
                    <a:pt x="10786" y="11896"/>
                  </a:moveTo>
                  <a:lnTo>
                    <a:pt x="10786" y="12690"/>
                  </a:lnTo>
                  <a:cubicBezTo>
                    <a:pt x="10786" y="13407"/>
                    <a:pt x="10171" y="13870"/>
                    <a:pt x="9220" y="13870"/>
                  </a:cubicBezTo>
                  <a:lnTo>
                    <a:pt x="6499" y="13870"/>
                  </a:lnTo>
                  <a:lnTo>
                    <a:pt x="6499" y="11896"/>
                  </a:lnTo>
                  <a:close/>
                  <a:moveTo>
                    <a:pt x="3443" y="1"/>
                  </a:moveTo>
                  <a:cubicBezTo>
                    <a:pt x="1543" y="1"/>
                    <a:pt x="1" y="1546"/>
                    <a:pt x="1" y="3446"/>
                  </a:cubicBezTo>
                  <a:lnTo>
                    <a:pt x="1" y="5371"/>
                  </a:lnTo>
                  <a:lnTo>
                    <a:pt x="721" y="5371"/>
                  </a:lnTo>
                  <a:lnTo>
                    <a:pt x="721" y="3446"/>
                  </a:lnTo>
                  <a:cubicBezTo>
                    <a:pt x="721" y="1946"/>
                    <a:pt x="1943" y="724"/>
                    <a:pt x="3443" y="724"/>
                  </a:cubicBezTo>
                  <a:lnTo>
                    <a:pt x="12325" y="724"/>
                  </a:lnTo>
                  <a:lnTo>
                    <a:pt x="12325" y="1755"/>
                  </a:lnTo>
                  <a:lnTo>
                    <a:pt x="10998" y="3084"/>
                  </a:lnTo>
                  <a:lnTo>
                    <a:pt x="4237" y="3084"/>
                  </a:lnTo>
                  <a:lnTo>
                    <a:pt x="4237" y="5782"/>
                  </a:lnTo>
                  <a:lnTo>
                    <a:pt x="2695" y="5782"/>
                  </a:lnTo>
                  <a:lnTo>
                    <a:pt x="2695" y="7832"/>
                  </a:lnTo>
                  <a:lnTo>
                    <a:pt x="3850" y="8987"/>
                  </a:lnTo>
                  <a:lnTo>
                    <a:pt x="3850" y="10616"/>
                  </a:lnTo>
                  <a:lnTo>
                    <a:pt x="3056" y="11409"/>
                  </a:lnTo>
                  <a:lnTo>
                    <a:pt x="721" y="9074"/>
                  </a:lnTo>
                  <a:lnTo>
                    <a:pt x="721" y="6140"/>
                  </a:lnTo>
                  <a:lnTo>
                    <a:pt x="1" y="6140"/>
                  </a:lnTo>
                  <a:lnTo>
                    <a:pt x="1" y="9374"/>
                  </a:lnTo>
                  <a:lnTo>
                    <a:pt x="2695" y="12071"/>
                  </a:lnTo>
                  <a:lnTo>
                    <a:pt x="2695" y="16543"/>
                  </a:lnTo>
                  <a:lnTo>
                    <a:pt x="3418" y="16543"/>
                  </a:lnTo>
                  <a:lnTo>
                    <a:pt x="3418" y="13052"/>
                  </a:lnTo>
                  <a:lnTo>
                    <a:pt x="5778" y="13052"/>
                  </a:lnTo>
                  <a:lnTo>
                    <a:pt x="5778" y="13870"/>
                  </a:lnTo>
                  <a:lnTo>
                    <a:pt x="4984" y="13870"/>
                  </a:lnTo>
                  <a:lnTo>
                    <a:pt x="4984" y="14594"/>
                  </a:lnTo>
                  <a:lnTo>
                    <a:pt x="6547" y="14594"/>
                  </a:lnTo>
                  <a:lnTo>
                    <a:pt x="6547" y="16543"/>
                  </a:lnTo>
                  <a:lnTo>
                    <a:pt x="7271" y="16543"/>
                  </a:lnTo>
                  <a:lnTo>
                    <a:pt x="7271" y="14594"/>
                  </a:lnTo>
                  <a:lnTo>
                    <a:pt x="9220" y="14594"/>
                  </a:lnTo>
                  <a:cubicBezTo>
                    <a:pt x="10567" y="14594"/>
                    <a:pt x="11507" y="13811"/>
                    <a:pt x="11507" y="12690"/>
                  </a:cubicBezTo>
                  <a:lnTo>
                    <a:pt x="11507" y="9199"/>
                  </a:lnTo>
                  <a:lnTo>
                    <a:pt x="13049" y="9199"/>
                  </a:lnTo>
                  <a:lnTo>
                    <a:pt x="13049" y="7919"/>
                  </a:lnTo>
                  <a:lnTo>
                    <a:pt x="11507" y="6377"/>
                  </a:lnTo>
                  <a:lnTo>
                    <a:pt x="11507" y="3596"/>
                  </a:lnTo>
                  <a:lnTo>
                    <a:pt x="13049" y="2054"/>
                  </a:lnTo>
                  <a:lnTo>
                    <a:pt x="1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3673975" y="498025"/>
              <a:ext cx="57800" cy="18125"/>
            </a:xfrm>
            <a:custGeom>
              <a:avLst/>
              <a:gdLst/>
              <a:ahLst/>
              <a:cxnLst/>
              <a:rect l="l" t="t" r="r" b="b"/>
              <a:pathLst>
                <a:path w="2312" h="725" extrusionOk="0">
                  <a:moveTo>
                    <a:pt x="1" y="0"/>
                  </a:moveTo>
                  <a:lnTo>
                    <a:pt x="1" y="725"/>
                  </a:lnTo>
                  <a:lnTo>
                    <a:pt x="2311" y="725"/>
                  </a:lnTo>
                  <a:lnTo>
                    <a:pt x="2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3905075" y="266300"/>
              <a:ext cx="154100" cy="154125"/>
            </a:xfrm>
            <a:custGeom>
              <a:avLst/>
              <a:gdLst/>
              <a:ahLst/>
              <a:cxnLst/>
              <a:rect l="l" t="t" r="r" b="b"/>
              <a:pathLst>
                <a:path w="6164" h="6165" extrusionOk="0">
                  <a:moveTo>
                    <a:pt x="3084" y="1904"/>
                  </a:moveTo>
                  <a:cubicBezTo>
                    <a:pt x="3735" y="1904"/>
                    <a:pt x="4264" y="2434"/>
                    <a:pt x="4264" y="3085"/>
                  </a:cubicBezTo>
                  <a:cubicBezTo>
                    <a:pt x="4264" y="3732"/>
                    <a:pt x="3735" y="4264"/>
                    <a:pt x="3084" y="4264"/>
                  </a:cubicBezTo>
                  <a:cubicBezTo>
                    <a:pt x="2433" y="4264"/>
                    <a:pt x="1904" y="3732"/>
                    <a:pt x="1904" y="3085"/>
                  </a:cubicBezTo>
                  <a:cubicBezTo>
                    <a:pt x="1904" y="2434"/>
                    <a:pt x="2433" y="1904"/>
                    <a:pt x="3084" y="1904"/>
                  </a:cubicBezTo>
                  <a:close/>
                  <a:moveTo>
                    <a:pt x="2722" y="1"/>
                  </a:moveTo>
                  <a:lnTo>
                    <a:pt x="2722" y="1215"/>
                  </a:lnTo>
                  <a:cubicBezTo>
                    <a:pt x="2464" y="1265"/>
                    <a:pt x="2228" y="1365"/>
                    <a:pt x="2019" y="1508"/>
                  </a:cubicBezTo>
                  <a:lnTo>
                    <a:pt x="1160" y="648"/>
                  </a:lnTo>
                  <a:lnTo>
                    <a:pt x="648" y="1160"/>
                  </a:lnTo>
                  <a:lnTo>
                    <a:pt x="1507" y="2020"/>
                  </a:lnTo>
                  <a:cubicBezTo>
                    <a:pt x="1368" y="2228"/>
                    <a:pt x="1267" y="2465"/>
                    <a:pt x="1215" y="2722"/>
                  </a:cubicBezTo>
                  <a:lnTo>
                    <a:pt x="0" y="2722"/>
                  </a:lnTo>
                  <a:lnTo>
                    <a:pt x="0" y="3443"/>
                  </a:lnTo>
                  <a:lnTo>
                    <a:pt x="1215" y="3443"/>
                  </a:lnTo>
                  <a:cubicBezTo>
                    <a:pt x="1267" y="3700"/>
                    <a:pt x="1368" y="3938"/>
                    <a:pt x="1507" y="4146"/>
                  </a:cubicBezTo>
                  <a:lnTo>
                    <a:pt x="648" y="5006"/>
                  </a:lnTo>
                  <a:lnTo>
                    <a:pt x="1160" y="5517"/>
                  </a:lnTo>
                  <a:lnTo>
                    <a:pt x="2019" y="4658"/>
                  </a:lnTo>
                  <a:cubicBezTo>
                    <a:pt x="2228" y="4800"/>
                    <a:pt x="2464" y="4901"/>
                    <a:pt x="2722" y="4950"/>
                  </a:cubicBezTo>
                  <a:lnTo>
                    <a:pt x="2722" y="6164"/>
                  </a:lnTo>
                  <a:lnTo>
                    <a:pt x="3446" y="6164"/>
                  </a:lnTo>
                  <a:lnTo>
                    <a:pt x="3446" y="4950"/>
                  </a:lnTo>
                  <a:cubicBezTo>
                    <a:pt x="3700" y="4901"/>
                    <a:pt x="3940" y="4800"/>
                    <a:pt x="4149" y="4658"/>
                  </a:cubicBezTo>
                  <a:lnTo>
                    <a:pt x="5009" y="5517"/>
                  </a:lnTo>
                  <a:lnTo>
                    <a:pt x="5517" y="5006"/>
                  </a:lnTo>
                  <a:lnTo>
                    <a:pt x="4657" y="4146"/>
                  </a:lnTo>
                  <a:cubicBezTo>
                    <a:pt x="4800" y="3938"/>
                    <a:pt x="4901" y="3700"/>
                    <a:pt x="4949" y="3443"/>
                  </a:cubicBezTo>
                  <a:lnTo>
                    <a:pt x="6164" y="3443"/>
                  </a:lnTo>
                  <a:lnTo>
                    <a:pt x="6164" y="2722"/>
                  </a:lnTo>
                  <a:lnTo>
                    <a:pt x="4949" y="2722"/>
                  </a:lnTo>
                  <a:cubicBezTo>
                    <a:pt x="4901" y="2465"/>
                    <a:pt x="4800" y="2228"/>
                    <a:pt x="4657" y="2020"/>
                  </a:cubicBezTo>
                  <a:lnTo>
                    <a:pt x="5517" y="1160"/>
                  </a:lnTo>
                  <a:lnTo>
                    <a:pt x="5009" y="648"/>
                  </a:lnTo>
                  <a:lnTo>
                    <a:pt x="4149" y="1508"/>
                  </a:lnTo>
                  <a:cubicBezTo>
                    <a:pt x="3940" y="1365"/>
                    <a:pt x="3700" y="1265"/>
                    <a:pt x="3446" y="1215"/>
                  </a:cubicBezTo>
                  <a:lnTo>
                    <a:pt x="3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3972500" y="334350"/>
              <a:ext cx="19250" cy="18050"/>
            </a:xfrm>
            <a:custGeom>
              <a:avLst/>
              <a:gdLst/>
              <a:ahLst/>
              <a:cxnLst/>
              <a:rect l="l" t="t" r="r" b="b"/>
              <a:pathLst>
                <a:path w="770" h="722" extrusionOk="0">
                  <a:moveTo>
                    <a:pt x="0" y="0"/>
                  </a:moveTo>
                  <a:lnTo>
                    <a:pt x="0" y="721"/>
                  </a:lnTo>
                  <a:lnTo>
                    <a:pt x="770" y="721"/>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3905075" y="670825"/>
              <a:ext cx="154100" cy="154125"/>
            </a:xfrm>
            <a:custGeom>
              <a:avLst/>
              <a:gdLst/>
              <a:ahLst/>
              <a:cxnLst/>
              <a:rect l="l" t="t" r="r" b="b"/>
              <a:pathLst>
                <a:path w="6164" h="6165" extrusionOk="0">
                  <a:moveTo>
                    <a:pt x="3084" y="1901"/>
                  </a:moveTo>
                  <a:cubicBezTo>
                    <a:pt x="3735" y="1901"/>
                    <a:pt x="4264" y="2430"/>
                    <a:pt x="4264" y="3080"/>
                  </a:cubicBezTo>
                  <a:cubicBezTo>
                    <a:pt x="4264" y="3732"/>
                    <a:pt x="3735" y="4261"/>
                    <a:pt x="3084" y="4261"/>
                  </a:cubicBezTo>
                  <a:cubicBezTo>
                    <a:pt x="2433" y="4261"/>
                    <a:pt x="1904" y="3732"/>
                    <a:pt x="1904" y="3080"/>
                  </a:cubicBezTo>
                  <a:cubicBezTo>
                    <a:pt x="1904" y="2430"/>
                    <a:pt x="2433" y="1901"/>
                    <a:pt x="3084" y="1901"/>
                  </a:cubicBezTo>
                  <a:close/>
                  <a:moveTo>
                    <a:pt x="2722" y="1"/>
                  </a:moveTo>
                  <a:lnTo>
                    <a:pt x="2722" y="1215"/>
                  </a:lnTo>
                  <a:cubicBezTo>
                    <a:pt x="2464" y="1264"/>
                    <a:pt x="2228" y="1365"/>
                    <a:pt x="2019" y="1508"/>
                  </a:cubicBezTo>
                  <a:lnTo>
                    <a:pt x="1160" y="648"/>
                  </a:lnTo>
                  <a:lnTo>
                    <a:pt x="648" y="1156"/>
                  </a:lnTo>
                  <a:lnTo>
                    <a:pt x="1507" y="2015"/>
                  </a:lnTo>
                  <a:cubicBezTo>
                    <a:pt x="1368" y="2224"/>
                    <a:pt x="1267" y="2465"/>
                    <a:pt x="1215" y="2719"/>
                  </a:cubicBezTo>
                  <a:lnTo>
                    <a:pt x="0" y="2719"/>
                  </a:lnTo>
                  <a:lnTo>
                    <a:pt x="0" y="3443"/>
                  </a:lnTo>
                  <a:lnTo>
                    <a:pt x="1215" y="3443"/>
                  </a:lnTo>
                  <a:cubicBezTo>
                    <a:pt x="1267" y="3700"/>
                    <a:pt x="1368" y="3937"/>
                    <a:pt x="1507" y="4145"/>
                  </a:cubicBezTo>
                  <a:lnTo>
                    <a:pt x="648" y="5006"/>
                  </a:lnTo>
                  <a:lnTo>
                    <a:pt x="1160" y="5517"/>
                  </a:lnTo>
                  <a:lnTo>
                    <a:pt x="2019" y="4657"/>
                  </a:lnTo>
                  <a:cubicBezTo>
                    <a:pt x="2228" y="4800"/>
                    <a:pt x="2464" y="4897"/>
                    <a:pt x="2722" y="4950"/>
                  </a:cubicBezTo>
                  <a:lnTo>
                    <a:pt x="2722" y="6164"/>
                  </a:lnTo>
                  <a:lnTo>
                    <a:pt x="3446" y="6164"/>
                  </a:lnTo>
                  <a:lnTo>
                    <a:pt x="3446" y="4950"/>
                  </a:lnTo>
                  <a:cubicBezTo>
                    <a:pt x="3700" y="4897"/>
                    <a:pt x="3940" y="4800"/>
                    <a:pt x="4149" y="4657"/>
                  </a:cubicBezTo>
                  <a:lnTo>
                    <a:pt x="5009" y="5517"/>
                  </a:lnTo>
                  <a:lnTo>
                    <a:pt x="5517" y="5006"/>
                  </a:lnTo>
                  <a:lnTo>
                    <a:pt x="4657" y="4145"/>
                  </a:lnTo>
                  <a:cubicBezTo>
                    <a:pt x="4800" y="3937"/>
                    <a:pt x="4901" y="3700"/>
                    <a:pt x="4949" y="3443"/>
                  </a:cubicBezTo>
                  <a:lnTo>
                    <a:pt x="6164" y="3443"/>
                  </a:lnTo>
                  <a:lnTo>
                    <a:pt x="6164" y="2719"/>
                  </a:lnTo>
                  <a:lnTo>
                    <a:pt x="4949" y="2719"/>
                  </a:lnTo>
                  <a:cubicBezTo>
                    <a:pt x="4901" y="2465"/>
                    <a:pt x="4800" y="2224"/>
                    <a:pt x="4657" y="2015"/>
                  </a:cubicBezTo>
                  <a:lnTo>
                    <a:pt x="5517" y="1156"/>
                  </a:lnTo>
                  <a:lnTo>
                    <a:pt x="5009" y="648"/>
                  </a:lnTo>
                  <a:lnTo>
                    <a:pt x="4149" y="1508"/>
                  </a:lnTo>
                  <a:cubicBezTo>
                    <a:pt x="3940" y="1365"/>
                    <a:pt x="3700" y="1264"/>
                    <a:pt x="3446" y="1215"/>
                  </a:cubicBezTo>
                  <a:lnTo>
                    <a:pt x="3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2"/>
            <p:cNvSpPr/>
            <p:nvPr/>
          </p:nvSpPr>
          <p:spPr>
            <a:xfrm>
              <a:off x="3972500" y="738775"/>
              <a:ext cx="19250" cy="18125"/>
            </a:xfrm>
            <a:custGeom>
              <a:avLst/>
              <a:gdLst/>
              <a:ahLst/>
              <a:cxnLst/>
              <a:rect l="l" t="t" r="r" b="b"/>
              <a:pathLst>
                <a:path w="770" h="725" extrusionOk="0">
                  <a:moveTo>
                    <a:pt x="0" y="1"/>
                  </a:moveTo>
                  <a:lnTo>
                    <a:pt x="0" y="725"/>
                  </a:lnTo>
                  <a:lnTo>
                    <a:pt x="770" y="725"/>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2"/>
            <p:cNvSpPr/>
            <p:nvPr/>
          </p:nvSpPr>
          <p:spPr>
            <a:xfrm>
              <a:off x="3815275" y="411350"/>
              <a:ext cx="98875" cy="121400"/>
            </a:xfrm>
            <a:custGeom>
              <a:avLst/>
              <a:gdLst/>
              <a:ahLst/>
              <a:cxnLst/>
              <a:rect l="l" t="t" r="r" b="b"/>
              <a:pathLst>
                <a:path w="3955" h="4856" extrusionOk="0">
                  <a:moveTo>
                    <a:pt x="1282" y="1"/>
                  </a:moveTo>
                  <a:lnTo>
                    <a:pt x="1282" y="725"/>
                  </a:lnTo>
                  <a:lnTo>
                    <a:pt x="2723" y="725"/>
                  </a:lnTo>
                  <a:lnTo>
                    <a:pt x="0" y="3443"/>
                  </a:lnTo>
                  <a:lnTo>
                    <a:pt x="1414" y="4856"/>
                  </a:lnTo>
                  <a:lnTo>
                    <a:pt x="1922" y="4344"/>
                  </a:lnTo>
                  <a:lnTo>
                    <a:pt x="1024" y="3443"/>
                  </a:lnTo>
                  <a:lnTo>
                    <a:pt x="3234" y="1236"/>
                  </a:lnTo>
                  <a:lnTo>
                    <a:pt x="3234" y="2674"/>
                  </a:lnTo>
                  <a:lnTo>
                    <a:pt x="3955" y="2674"/>
                  </a:lnTo>
                  <a:lnTo>
                    <a:pt x="3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2"/>
            <p:cNvSpPr/>
            <p:nvPr/>
          </p:nvSpPr>
          <p:spPr>
            <a:xfrm>
              <a:off x="3815275" y="491075"/>
              <a:ext cx="115475" cy="188825"/>
            </a:xfrm>
            <a:custGeom>
              <a:avLst/>
              <a:gdLst/>
              <a:ahLst/>
              <a:cxnLst/>
              <a:rect l="l" t="t" r="r" b="b"/>
              <a:pathLst>
                <a:path w="4619" h="7553" extrusionOk="0">
                  <a:moveTo>
                    <a:pt x="4108" y="0"/>
                  </a:moveTo>
                  <a:lnTo>
                    <a:pt x="0" y="4107"/>
                  </a:lnTo>
                  <a:lnTo>
                    <a:pt x="2723" y="6829"/>
                  </a:lnTo>
                  <a:lnTo>
                    <a:pt x="1282" y="6829"/>
                  </a:lnTo>
                  <a:lnTo>
                    <a:pt x="1282" y="7552"/>
                  </a:lnTo>
                  <a:lnTo>
                    <a:pt x="3955" y="7552"/>
                  </a:lnTo>
                  <a:lnTo>
                    <a:pt x="3955" y="4879"/>
                  </a:lnTo>
                  <a:lnTo>
                    <a:pt x="3234" y="4879"/>
                  </a:lnTo>
                  <a:lnTo>
                    <a:pt x="3234" y="6317"/>
                  </a:lnTo>
                  <a:lnTo>
                    <a:pt x="1024" y="4107"/>
                  </a:lnTo>
                  <a:lnTo>
                    <a:pt x="2437" y="2694"/>
                  </a:lnTo>
                  <a:lnTo>
                    <a:pt x="3725" y="3978"/>
                  </a:lnTo>
                  <a:lnTo>
                    <a:pt x="4233" y="3467"/>
                  </a:lnTo>
                  <a:lnTo>
                    <a:pt x="2948" y="2182"/>
                  </a:lnTo>
                  <a:lnTo>
                    <a:pt x="4619" y="511"/>
                  </a:lnTo>
                  <a:lnTo>
                    <a:pt x="4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2"/>
            <p:cNvSpPr/>
            <p:nvPr/>
          </p:nvSpPr>
          <p:spPr>
            <a:xfrm>
              <a:off x="4020725" y="574500"/>
              <a:ext cx="96250" cy="96350"/>
            </a:xfrm>
            <a:custGeom>
              <a:avLst/>
              <a:gdLst/>
              <a:ahLst/>
              <a:cxnLst/>
              <a:rect l="l" t="t" r="r" b="b"/>
              <a:pathLst>
                <a:path w="3850" h="3854" extrusionOk="0">
                  <a:moveTo>
                    <a:pt x="1925" y="1518"/>
                  </a:moveTo>
                  <a:cubicBezTo>
                    <a:pt x="2151" y="1518"/>
                    <a:pt x="2336" y="1703"/>
                    <a:pt x="2336" y="1926"/>
                  </a:cubicBezTo>
                  <a:cubicBezTo>
                    <a:pt x="2336" y="2151"/>
                    <a:pt x="2151" y="2336"/>
                    <a:pt x="1925" y="2336"/>
                  </a:cubicBezTo>
                  <a:cubicBezTo>
                    <a:pt x="1698" y="2336"/>
                    <a:pt x="1514" y="2151"/>
                    <a:pt x="1514" y="1926"/>
                  </a:cubicBezTo>
                  <a:cubicBezTo>
                    <a:pt x="1514" y="1703"/>
                    <a:pt x="1698" y="1518"/>
                    <a:pt x="1925" y="1518"/>
                  </a:cubicBezTo>
                  <a:close/>
                  <a:moveTo>
                    <a:pt x="1563" y="0"/>
                  </a:moveTo>
                  <a:lnTo>
                    <a:pt x="1563" y="853"/>
                  </a:lnTo>
                  <a:cubicBezTo>
                    <a:pt x="1514" y="871"/>
                    <a:pt x="1469" y="892"/>
                    <a:pt x="1424" y="912"/>
                  </a:cubicBezTo>
                  <a:lnTo>
                    <a:pt x="818" y="310"/>
                  </a:lnTo>
                  <a:lnTo>
                    <a:pt x="306" y="819"/>
                  </a:lnTo>
                  <a:lnTo>
                    <a:pt x="912" y="1424"/>
                  </a:lnTo>
                  <a:cubicBezTo>
                    <a:pt x="887" y="1470"/>
                    <a:pt x="870" y="1518"/>
                    <a:pt x="853" y="1566"/>
                  </a:cubicBezTo>
                  <a:lnTo>
                    <a:pt x="0" y="1566"/>
                  </a:lnTo>
                  <a:lnTo>
                    <a:pt x="0" y="2287"/>
                  </a:lnTo>
                  <a:lnTo>
                    <a:pt x="853" y="2287"/>
                  </a:lnTo>
                  <a:cubicBezTo>
                    <a:pt x="870" y="2336"/>
                    <a:pt x="887" y="2385"/>
                    <a:pt x="912" y="2430"/>
                  </a:cubicBezTo>
                  <a:lnTo>
                    <a:pt x="306" y="3032"/>
                  </a:lnTo>
                  <a:lnTo>
                    <a:pt x="818" y="3544"/>
                  </a:lnTo>
                  <a:lnTo>
                    <a:pt x="1424" y="2941"/>
                  </a:lnTo>
                  <a:cubicBezTo>
                    <a:pt x="1469" y="2962"/>
                    <a:pt x="1514" y="2983"/>
                    <a:pt x="1563" y="2997"/>
                  </a:cubicBezTo>
                  <a:lnTo>
                    <a:pt x="1563" y="3854"/>
                  </a:lnTo>
                  <a:lnTo>
                    <a:pt x="2286" y="3854"/>
                  </a:lnTo>
                  <a:lnTo>
                    <a:pt x="2286" y="2997"/>
                  </a:lnTo>
                  <a:cubicBezTo>
                    <a:pt x="2336" y="2983"/>
                    <a:pt x="2381" y="2962"/>
                    <a:pt x="2426" y="2941"/>
                  </a:cubicBezTo>
                  <a:lnTo>
                    <a:pt x="3032" y="3544"/>
                  </a:lnTo>
                  <a:lnTo>
                    <a:pt x="3543" y="3032"/>
                  </a:lnTo>
                  <a:lnTo>
                    <a:pt x="2937" y="2430"/>
                  </a:lnTo>
                  <a:cubicBezTo>
                    <a:pt x="2962" y="2385"/>
                    <a:pt x="2979" y="2336"/>
                    <a:pt x="2996" y="2287"/>
                  </a:cubicBezTo>
                  <a:lnTo>
                    <a:pt x="3849" y="2287"/>
                  </a:lnTo>
                  <a:lnTo>
                    <a:pt x="3849" y="1566"/>
                  </a:lnTo>
                  <a:lnTo>
                    <a:pt x="2996" y="1566"/>
                  </a:lnTo>
                  <a:cubicBezTo>
                    <a:pt x="2979" y="1518"/>
                    <a:pt x="2962" y="1470"/>
                    <a:pt x="2937" y="1424"/>
                  </a:cubicBezTo>
                  <a:lnTo>
                    <a:pt x="3543" y="819"/>
                  </a:lnTo>
                  <a:lnTo>
                    <a:pt x="3032" y="310"/>
                  </a:lnTo>
                  <a:lnTo>
                    <a:pt x="2426" y="912"/>
                  </a:lnTo>
                  <a:cubicBezTo>
                    <a:pt x="2381" y="892"/>
                    <a:pt x="2336" y="871"/>
                    <a:pt x="2286" y="853"/>
                  </a:cubicBezTo>
                  <a:lnTo>
                    <a:pt x="2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4020725" y="420400"/>
              <a:ext cx="96250" cy="96350"/>
            </a:xfrm>
            <a:custGeom>
              <a:avLst/>
              <a:gdLst/>
              <a:ahLst/>
              <a:cxnLst/>
              <a:rect l="l" t="t" r="r" b="b"/>
              <a:pathLst>
                <a:path w="3850" h="3854" extrusionOk="0">
                  <a:moveTo>
                    <a:pt x="1925" y="1518"/>
                  </a:moveTo>
                  <a:cubicBezTo>
                    <a:pt x="2151" y="1518"/>
                    <a:pt x="2336" y="1703"/>
                    <a:pt x="2336" y="1925"/>
                  </a:cubicBezTo>
                  <a:cubicBezTo>
                    <a:pt x="2336" y="2151"/>
                    <a:pt x="2151" y="2336"/>
                    <a:pt x="1925" y="2336"/>
                  </a:cubicBezTo>
                  <a:cubicBezTo>
                    <a:pt x="1698" y="2336"/>
                    <a:pt x="1514" y="2151"/>
                    <a:pt x="1514" y="1925"/>
                  </a:cubicBezTo>
                  <a:cubicBezTo>
                    <a:pt x="1514" y="1703"/>
                    <a:pt x="1698" y="1518"/>
                    <a:pt x="1925" y="1518"/>
                  </a:cubicBezTo>
                  <a:close/>
                  <a:moveTo>
                    <a:pt x="1563" y="0"/>
                  </a:moveTo>
                  <a:lnTo>
                    <a:pt x="1563" y="853"/>
                  </a:lnTo>
                  <a:cubicBezTo>
                    <a:pt x="1514" y="871"/>
                    <a:pt x="1469" y="892"/>
                    <a:pt x="1424" y="913"/>
                  </a:cubicBezTo>
                  <a:lnTo>
                    <a:pt x="818" y="310"/>
                  </a:lnTo>
                  <a:lnTo>
                    <a:pt x="306" y="818"/>
                  </a:lnTo>
                  <a:lnTo>
                    <a:pt x="912" y="1424"/>
                  </a:lnTo>
                  <a:cubicBezTo>
                    <a:pt x="887" y="1470"/>
                    <a:pt x="870" y="1518"/>
                    <a:pt x="853" y="1567"/>
                  </a:cubicBezTo>
                  <a:lnTo>
                    <a:pt x="0" y="1567"/>
                  </a:lnTo>
                  <a:lnTo>
                    <a:pt x="0" y="2288"/>
                  </a:lnTo>
                  <a:lnTo>
                    <a:pt x="853" y="2288"/>
                  </a:lnTo>
                  <a:cubicBezTo>
                    <a:pt x="870" y="2336"/>
                    <a:pt x="887" y="2384"/>
                    <a:pt x="912" y="2430"/>
                  </a:cubicBezTo>
                  <a:lnTo>
                    <a:pt x="306" y="3032"/>
                  </a:lnTo>
                  <a:lnTo>
                    <a:pt x="818" y="3544"/>
                  </a:lnTo>
                  <a:lnTo>
                    <a:pt x="1424" y="2942"/>
                  </a:lnTo>
                  <a:cubicBezTo>
                    <a:pt x="1469" y="2963"/>
                    <a:pt x="1514" y="2983"/>
                    <a:pt x="1563" y="2998"/>
                  </a:cubicBezTo>
                  <a:lnTo>
                    <a:pt x="1563" y="3854"/>
                  </a:lnTo>
                  <a:lnTo>
                    <a:pt x="2286" y="3854"/>
                  </a:lnTo>
                  <a:lnTo>
                    <a:pt x="2286" y="2998"/>
                  </a:lnTo>
                  <a:cubicBezTo>
                    <a:pt x="2336" y="2983"/>
                    <a:pt x="2381" y="2963"/>
                    <a:pt x="2426" y="2942"/>
                  </a:cubicBezTo>
                  <a:lnTo>
                    <a:pt x="3032" y="3544"/>
                  </a:lnTo>
                  <a:lnTo>
                    <a:pt x="3543" y="3032"/>
                  </a:lnTo>
                  <a:lnTo>
                    <a:pt x="2937" y="2430"/>
                  </a:lnTo>
                  <a:cubicBezTo>
                    <a:pt x="2962" y="2384"/>
                    <a:pt x="2979" y="2336"/>
                    <a:pt x="2996" y="2288"/>
                  </a:cubicBezTo>
                  <a:lnTo>
                    <a:pt x="3849" y="2288"/>
                  </a:lnTo>
                  <a:lnTo>
                    <a:pt x="3849" y="1567"/>
                  </a:lnTo>
                  <a:lnTo>
                    <a:pt x="2996" y="1567"/>
                  </a:lnTo>
                  <a:cubicBezTo>
                    <a:pt x="2979" y="1518"/>
                    <a:pt x="2962" y="1470"/>
                    <a:pt x="2937" y="1424"/>
                  </a:cubicBezTo>
                  <a:lnTo>
                    <a:pt x="3543" y="818"/>
                  </a:lnTo>
                  <a:lnTo>
                    <a:pt x="3032" y="310"/>
                  </a:lnTo>
                  <a:lnTo>
                    <a:pt x="2426" y="913"/>
                  </a:lnTo>
                  <a:cubicBezTo>
                    <a:pt x="2381" y="892"/>
                    <a:pt x="2336" y="871"/>
                    <a:pt x="2286" y="853"/>
                  </a:cubicBezTo>
                  <a:lnTo>
                    <a:pt x="2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62"/>
          <p:cNvGrpSpPr/>
          <p:nvPr/>
        </p:nvGrpSpPr>
        <p:grpSpPr>
          <a:xfrm>
            <a:off x="1518012" y="1700461"/>
            <a:ext cx="530096" cy="530179"/>
            <a:chOff x="2576675" y="238025"/>
            <a:chExt cx="615175" cy="615200"/>
          </a:xfrm>
        </p:grpSpPr>
        <p:sp>
          <p:nvSpPr>
            <p:cNvPr id="1204" name="Google Shape;1204;p62"/>
            <p:cNvSpPr/>
            <p:nvPr/>
          </p:nvSpPr>
          <p:spPr>
            <a:xfrm>
              <a:off x="2652825" y="314175"/>
              <a:ext cx="539025" cy="539050"/>
            </a:xfrm>
            <a:custGeom>
              <a:avLst/>
              <a:gdLst/>
              <a:ahLst/>
              <a:cxnLst/>
              <a:rect l="l" t="t" r="r" b="b"/>
              <a:pathLst>
                <a:path w="21561" h="21562" extrusionOk="0">
                  <a:moveTo>
                    <a:pt x="16612" y="724"/>
                  </a:moveTo>
                  <a:cubicBezTo>
                    <a:pt x="16928" y="724"/>
                    <a:pt x="17224" y="846"/>
                    <a:pt x="17447" y="1069"/>
                  </a:cubicBezTo>
                  <a:cubicBezTo>
                    <a:pt x="17670" y="1292"/>
                    <a:pt x="17792" y="1587"/>
                    <a:pt x="17792" y="1904"/>
                  </a:cubicBezTo>
                  <a:cubicBezTo>
                    <a:pt x="17792" y="2217"/>
                    <a:pt x="17670" y="2513"/>
                    <a:pt x="17447" y="2736"/>
                  </a:cubicBezTo>
                  <a:cubicBezTo>
                    <a:pt x="17217" y="2967"/>
                    <a:pt x="16915" y="3083"/>
                    <a:pt x="16614" y="3083"/>
                  </a:cubicBezTo>
                  <a:cubicBezTo>
                    <a:pt x="16312" y="3083"/>
                    <a:pt x="16010" y="2967"/>
                    <a:pt x="15780" y="2736"/>
                  </a:cubicBezTo>
                  <a:cubicBezTo>
                    <a:pt x="15318" y="2276"/>
                    <a:pt x="15318" y="1528"/>
                    <a:pt x="15780" y="1069"/>
                  </a:cubicBezTo>
                  <a:cubicBezTo>
                    <a:pt x="16003" y="846"/>
                    <a:pt x="16299" y="724"/>
                    <a:pt x="16612" y="724"/>
                  </a:cubicBezTo>
                  <a:close/>
                  <a:moveTo>
                    <a:pt x="17802" y="8847"/>
                  </a:moveTo>
                  <a:cubicBezTo>
                    <a:pt x="17774" y="8980"/>
                    <a:pt x="17757" y="9119"/>
                    <a:pt x="17757" y="9258"/>
                  </a:cubicBezTo>
                  <a:cubicBezTo>
                    <a:pt x="17757" y="9398"/>
                    <a:pt x="17774" y="9536"/>
                    <a:pt x="17802" y="9666"/>
                  </a:cubicBezTo>
                  <a:lnTo>
                    <a:pt x="15770" y="9666"/>
                  </a:lnTo>
                  <a:cubicBezTo>
                    <a:pt x="15777" y="9530"/>
                    <a:pt x="15784" y="9394"/>
                    <a:pt x="15784" y="9258"/>
                  </a:cubicBezTo>
                  <a:cubicBezTo>
                    <a:pt x="15784" y="9123"/>
                    <a:pt x="15777" y="8983"/>
                    <a:pt x="15770" y="8847"/>
                  </a:cubicBezTo>
                  <a:close/>
                  <a:moveTo>
                    <a:pt x="19657" y="8079"/>
                  </a:moveTo>
                  <a:cubicBezTo>
                    <a:pt x="20308" y="8079"/>
                    <a:pt x="20837" y="8607"/>
                    <a:pt x="20837" y="9258"/>
                  </a:cubicBezTo>
                  <a:cubicBezTo>
                    <a:pt x="20837" y="9909"/>
                    <a:pt x="20308" y="10438"/>
                    <a:pt x="19657" y="10438"/>
                  </a:cubicBezTo>
                  <a:cubicBezTo>
                    <a:pt x="19010" y="10438"/>
                    <a:pt x="18481" y="9909"/>
                    <a:pt x="18481" y="9258"/>
                  </a:cubicBezTo>
                  <a:cubicBezTo>
                    <a:pt x="18481" y="8607"/>
                    <a:pt x="19010" y="8079"/>
                    <a:pt x="19657" y="8079"/>
                  </a:cubicBezTo>
                  <a:close/>
                  <a:moveTo>
                    <a:pt x="1904" y="15433"/>
                  </a:moveTo>
                  <a:cubicBezTo>
                    <a:pt x="2207" y="15433"/>
                    <a:pt x="2510" y="15547"/>
                    <a:pt x="2739" y="15777"/>
                  </a:cubicBezTo>
                  <a:cubicBezTo>
                    <a:pt x="3199" y="16240"/>
                    <a:pt x="3199" y="16988"/>
                    <a:pt x="2739" y="17447"/>
                  </a:cubicBezTo>
                  <a:cubicBezTo>
                    <a:pt x="2516" y="17671"/>
                    <a:pt x="2217" y="17792"/>
                    <a:pt x="1904" y="17792"/>
                  </a:cubicBezTo>
                  <a:cubicBezTo>
                    <a:pt x="1588" y="17792"/>
                    <a:pt x="1291" y="17671"/>
                    <a:pt x="1069" y="17447"/>
                  </a:cubicBezTo>
                  <a:cubicBezTo>
                    <a:pt x="846" y="17225"/>
                    <a:pt x="724" y="16929"/>
                    <a:pt x="724" y="16612"/>
                  </a:cubicBezTo>
                  <a:cubicBezTo>
                    <a:pt x="724" y="16296"/>
                    <a:pt x="846" y="16000"/>
                    <a:pt x="1069" y="15777"/>
                  </a:cubicBezTo>
                  <a:cubicBezTo>
                    <a:pt x="1299" y="15547"/>
                    <a:pt x="1601" y="15433"/>
                    <a:pt x="1904" y="15433"/>
                  </a:cubicBezTo>
                  <a:close/>
                  <a:moveTo>
                    <a:pt x="16612" y="15433"/>
                  </a:moveTo>
                  <a:cubicBezTo>
                    <a:pt x="16915" y="15433"/>
                    <a:pt x="17217" y="15547"/>
                    <a:pt x="17447" y="15777"/>
                  </a:cubicBezTo>
                  <a:cubicBezTo>
                    <a:pt x="17670" y="16000"/>
                    <a:pt x="17792" y="16296"/>
                    <a:pt x="17792" y="16612"/>
                  </a:cubicBezTo>
                  <a:cubicBezTo>
                    <a:pt x="17792" y="16929"/>
                    <a:pt x="17670" y="17225"/>
                    <a:pt x="17447" y="17447"/>
                  </a:cubicBezTo>
                  <a:cubicBezTo>
                    <a:pt x="17224" y="17671"/>
                    <a:pt x="16928" y="17792"/>
                    <a:pt x="16612" y="17792"/>
                  </a:cubicBezTo>
                  <a:cubicBezTo>
                    <a:pt x="16299" y="17792"/>
                    <a:pt x="16003" y="17671"/>
                    <a:pt x="15780" y="17447"/>
                  </a:cubicBezTo>
                  <a:cubicBezTo>
                    <a:pt x="15318" y="16988"/>
                    <a:pt x="15318" y="16240"/>
                    <a:pt x="15780" y="15777"/>
                  </a:cubicBezTo>
                  <a:cubicBezTo>
                    <a:pt x="16010" y="15547"/>
                    <a:pt x="16310" y="15433"/>
                    <a:pt x="16612" y="15433"/>
                  </a:cubicBezTo>
                  <a:close/>
                  <a:moveTo>
                    <a:pt x="9669" y="15770"/>
                  </a:moveTo>
                  <a:lnTo>
                    <a:pt x="9669" y="17802"/>
                  </a:lnTo>
                  <a:cubicBezTo>
                    <a:pt x="9536" y="17772"/>
                    <a:pt x="9398" y="17757"/>
                    <a:pt x="9258" y="17757"/>
                  </a:cubicBezTo>
                  <a:cubicBezTo>
                    <a:pt x="9119" y="17757"/>
                    <a:pt x="8980" y="17772"/>
                    <a:pt x="8847" y="17802"/>
                  </a:cubicBezTo>
                  <a:lnTo>
                    <a:pt x="8847" y="15770"/>
                  </a:lnTo>
                  <a:cubicBezTo>
                    <a:pt x="8987" y="15777"/>
                    <a:pt x="9122" y="15784"/>
                    <a:pt x="9258" y="15784"/>
                  </a:cubicBezTo>
                  <a:cubicBezTo>
                    <a:pt x="9394" y="15784"/>
                    <a:pt x="9533" y="15777"/>
                    <a:pt x="9669" y="15770"/>
                  </a:cubicBezTo>
                  <a:close/>
                  <a:moveTo>
                    <a:pt x="9258" y="18478"/>
                  </a:moveTo>
                  <a:cubicBezTo>
                    <a:pt x="9909" y="18478"/>
                    <a:pt x="10438" y="19007"/>
                    <a:pt x="10438" y="19658"/>
                  </a:cubicBezTo>
                  <a:cubicBezTo>
                    <a:pt x="10438" y="20308"/>
                    <a:pt x="9909" y="20838"/>
                    <a:pt x="9258" y="20838"/>
                  </a:cubicBezTo>
                  <a:cubicBezTo>
                    <a:pt x="8608" y="20838"/>
                    <a:pt x="8078" y="20308"/>
                    <a:pt x="8078" y="19658"/>
                  </a:cubicBezTo>
                  <a:cubicBezTo>
                    <a:pt x="8078" y="19007"/>
                    <a:pt x="8608" y="18478"/>
                    <a:pt x="9258" y="18478"/>
                  </a:cubicBezTo>
                  <a:close/>
                  <a:moveTo>
                    <a:pt x="16612" y="0"/>
                  </a:moveTo>
                  <a:cubicBezTo>
                    <a:pt x="16105" y="0"/>
                    <a:pt x="15628" y="198"/>
                    <a:pt x="15269" y="557"/>
                  </a:cubicBezTo>
                  <a:cubicBezTo>
                    <a:pt x="14827" y="999"/>
                    <a:pt x="14649" y="1608"/>
                    <a:pt x="14733" y="2182"/>
                  </a:cubicBezTo>
                  <a:lnTo>
                    <a:pt x="11726" y="5189"/>
                  </a:lnTo>
                  <a:lnTo>
                    <a:pt x="12238" y="5701"/>
                  </a:lnTo>
                  <a:lnTo>
                    <a:pt x="15011" y="2927"/>
                  </a:lnTo>
                  <a:cubicBezTo>
                    <a:pt x="15085" y="3042"/>
                    <a:pt x="15168" y="3150"/>
                    <a:pt x="15269" y="3247"/>
                  </a:cubicBezTo>
                  <a:cubicBezTo>
                    <a:pt x="15366" y="3348"/>
                    <a:pt x="15475" y="3432"/>
                    <a:pt x="15589" y="3505"/>
                  </a:cubicBezTo>
                  <a:lnTo>
                    <a:pt x="12815" y="6278"/>
                  </a:lnTo>
                  <a:lnTo>
                    <a:pt x="13327" y="6791"/>
                  </a:lnTo>
                  <a:lnTo>
                    <a:pt x="14082" y="6032"/>
                  </a:lnTo>
                  <a:cubicBezTo>
                    <a:pt x="14726" y="6985"/>
                    <a:pt x="15060" y="8092"/>
                    <a:pt x="15060" y="9258"/>
                  </a:cubicBezTo>
                  <a:cubicBezTo>
                    <a:pt x="15060" y="10424"/>
                    <a:pt x="14726" y="11531"/>
                    <a:pt x="14082" y="12481"/>
                  </a:cubicBezTo>
                  <a:lnTo>
                    <a:pt x="13327" y="11726"/>
                  </a:lnTo>
                  <a:lnTo>
                    <a:pt x="12815" y="12238"/>
                  </a:lnTo>
                  <a:lnTo>
                    <a:pt x="15589" y="15012"/>
                  </a:lnTo>
                  <a:cubicBezTo>
                    <a:pt x="15475" y="15081"/>
                    <a:pt x="15366" y="15168"/>
                    <a:pt x="15269" y="15269"/>
                  </a:cubicBezTo>
                  <a:cubicBezTo>
                    <a:pt x="15168" y="15367"/>
                    <a:pt x="15085" y="15474"/>
                    <a:pt x="15011" y="15589"/>
                  </a:cubicBezTo>
                  <a:lnTo>
                    <a:pt x="12238" y="12815"/>
                  </a:lnTo>
                  <a:lnTo>
                    <a:pt x="11726" y="13327"/>
                  </a:lnTo>
                  <a:lnTo>
                    <a:pt x="12484" y="14082"/>
                  </a:lnTo>
                  <a:cubicBezTo>
                    <a:pt x="11531" y="14723"/>
                    <a:pt x="10424" y="15060"/>
                    <a:pt x="9258" y="15060"/>
                  </a:cubicBezTo>
                  <a:cubicBezTo>
                    <a:pt x="8092" y="15060"/>
                    <a:pt x="6985" y="14723"/>
                    <a:pt x="6036" y="14082"/>
                  </a:cubicBezTo>
                  <a:lnTo>
                    <a:pt x="6791" y="13327"/>
                  </a:lnTo>
                  <a:lnTo>
                    <a:pt x="6279" y="12815"/>
                  </a:lnTo>
                  <a:lnTo>
                    <a:pt x="3505" y="15589"/>
                  </a:lnTo>
                  <a:cubicBezTo>
                    <a:pt x="3435" y="15474"/>
                    <a:pt x="3348" y="15367"/>
                    <a:pt x="3247" y="15269"/>
                  </a:cubicBezTo>
                  <a:cubicBezTo>
                    <a:pt x="2877" y="14898"/>
                    <a:pt x="2391" y="14713"/>
                    <a:pt x="1904" y="14713"/>
                  </a:cubicBezTo>
                  <a:cubicBezTo>
                    <a:pt x="1418" y="14713"/>
                    <a:pt x="931" y="14898"/>
                    <a:pt x="560" y="15269"/>
                  </a:cubicBezTo>
                  <a:cubicBezTo>
                    <a:pt x="198" y="15627"/>
                    <a:pt x="0" y="16104"/>
                    <a:pt x="0" y="16612"/>
                  </a:cubicBezTo>
                  <a:cubicBezTo>
                    <a:pt x="0" y="17121"/>
                    <a:pt x="198" y="17597"/>
                    <a:pt x="560" y="17956"/>
                  </a:cubicBezTo>
                  <a:cubicBezTo>
                    <a:pt x="919" y="18318"/>
                    <a:pt x="1395" y="18516"/>
                    <a:pt x="1904" y="18516"/>
                  </a:cubicBezTo>
                  <a:cubicBezTo>
                    <a:pt x="2412" y="18516"/>
                    <a:pt x="2889" y="18318"/>
                    <a:pt x="3247" y="17956"/>
                  </a:cubicBezTo>
                  <a:cubicBezTo>
                    <a:pt x="3689" y="17513"/>
                    <a:pt x="3871" y="16908"/>
                    <a:pt x="3784" y="16334"/>
                  </a:cubicBezTo>
                  <a:lnTo>
                    <a:pt x="5514" y="14601"/>
                  </a:lnTo>
                  <a:cubicBezTo>
                    <a:pt x="6296" y="15147"/>
                    <a:pt x="7191" y="15516"/>
                    <a:pt x="8127" y="15683"/>
                  </a:cubicBezTo>
                  <a:lnTo>
                    <a:pt x="8127" y="18130"/>
                  </a:lnTo>
                  <a:cubicBezTo>
                    <a:pt x="7660" y="18478"/>
                    <a:pt x="7358" y="19035"/>
                    <a:pt x="7358" y="19658"/>
                  </a:cubicBezTo>
                  <a:cubicBezTo>
                    <a:pt x="7358" y="20709"/>
                    <a:pt x="8211" y="21561"/>
                    <a:pt x="9258" y="21561"/>
                  </a:cubicBezTo>
                  <a:cubicBezTo>
                    <a:pt x="10306" y="21561"/>
                    <a:pt x="11162" y="20709"/>
                    <a:pt x="11162" y="19658"/>
                  </a:cubicBezTo>
                  <a:cubicBezTo>
                    <a:pt x="11162" y="19035"/>
                    <a:pt x="10855" y="18478"/>
                    <a:pt x="10389" y="18130"/>
                  </a:cubicBezTo>
                  <a:lnTo>
                    <a:pt x="10389" y="15683"/>
                  </a:lnTo>
                  <a:cubicBezTo>
                    <a:pt x="11326" y="15516"/>
                    <a:pt x="12220" y="15147"/>
                    <a:pt x="13003" y="14601"/>
                  </a:cubicBezTo>
                  <a:lnTo>
                    <a:pt x="14733" y="16334"/>
                  </a:lnTo>
                  <a:cubicBezTo>
                    <a:pt x="14649" y="16908"/>
                    <a:pt x="14827" y="17513"/>
                    <a:pt x="15269" y="17956"/>
                  </a:cubicBezTo>
                  <a:cubicBezTo>
                    <a:pt x="15628" y="18318"/>
                    <a:pt x="16105" y="18516"/>
                    <a:pt x="16612" y="18516"/>
                  </a:cubicBezTo>
                  <a:cubicBezTo>
                    <a:pt x="17119" y="18516"/>
                    <a:pt x="17596" y="18318"/>
                    <a:pt x="17959" y="17956"/>
                  </a:cubicBezTo>
                  <a:cubicBezTo>
                    <a:pt x="18317" y="17597"/>
                    <a:pt x="18515" y="17121"/>
                    <a:pt x="18515" y="16612"/>
                  </a:cubicBezTo>
                  <a:cubicBezTo>
                    <a:pt x="18515" y="16104"/>
                    <a:pt x="18317" y="15627"/>
                    <a:pt x="17959" y="15269"/>
                  </a:cubicBezTo>
                  <a:cubicBezTo>
                    <a:pt x="17588" y="14899"/>
                    <a:pt x="17101" y="14712"/>
                    <a:pt x="16615" y="14712"/>
                  </a:cubicBezTo>
                  <a:cubicBezTo>
                    <a:pt x="16521" y="14712"/>
                    <a:pt x="16427" y="14719"/>
                    <a:pt x="16334" y="14733"/>
                  </a:cubicBezTo>
                  <a:lnTo>
                    <a:pt x="14604" y="13003"/>
                  </a:lnTo>
                  <a:cubicBezTo>
                    <a:pt x="15151" y="12220"/>
                    <a:pt x="15520" y="11325"/>
                    <a:pt x="15684" y="10389"/>
                  </a:cubicBezTo>
                  <a:lnTo>
                    <a:pt x="18133" y="10389"/>
                  </a:lnTo>
                  <a:cubicBezTo>
                    <a:pt x="18477" y="10856"/>
                    <a:pt x="19034" y="11158"/>
                    <a:pt x="19657" y="11158"/>
                  </a:cubicBezTo>
                  <a:cubicBezTo>
                    <a:pt x="20708" y="11158"/>
                    <a:pt x="21561" y="10306"/>
                    <a:pt x="21561" y="9258"/>
                  </a:cubicBezTo>
                  <a:cubicBezTo>
                    <a:pt x="21561" y="8211"/>
                    <a:pt x="20708" y="7354"/>
                    <a:pt x="19657" y="7354"/>
                  </a:cubicBezTo>
                  <a:cubicBezTo>
                    <a:pt x="19034" y="7354"/>
                    <a:pt x="18477" y="7661"/>
                    <a:pt x="18133" y="8127"/>
                  </a:cubicBezTo>
                  <a:lnTo>
                    <a:pt x="15684" y="8127"/>
                  </a:lnTo>
                  <a:cubicBezTo>
                    <a:pt x="15520" y="7191"/>
                    <a:pt x="15151" y="6296"/>
                    <a:pt x="14604" y="5513"/>
                  </a:cubicBezTo>
                  <a:lnTo>
                    <a:pt x="16334" y="3783"/>
                  </a:lnTo>
                  <a:cubicBezTo>
                    <a:pt x="16424" y="3798"/>
                    <a:pt x="16518" y="3804"/>
                    <a:pt x="16612" y="3804"/>
                  </a:cubicBezTo>
                  <a:cubicBezTo>
                    <a:pt x="17099" y="3804"/>
                    <a:pt x="17586" y="3620"/>
                    <a:pt x="17959" y="3247"/>
                  </a:cubicBezTo>
                  <a:cubicBezTo>
                    <a:pt x="18317" y="2889"/>
                    <a:pt x="18515" y="2412"/>
                    <a:pt x="18515" y="1904"/>
                  </a:cubicBezTo>
                  <a:cubicBezTo>
                    <a:pt x="18515" y="1396"/>
                    <a:pt x="18317" y="919"/>
                    <a:pt x="17959" y="557"/>
                  </a:cubicBezTo>
                  <a:cubicBezTo>
                    <a:pt x="17596" y="198"/>
                    <a:pt x="17119" y="0"/>
                    <a:pt x="16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2576675" y="238025"/>
              <a:ext cx="381925" cy="439250"/>
            </a:xfrm>
            <a:custGeom>
              <a:avLst/>
              <a:gdLst/>
              <a:ahLst/>
              <a:cxnLst/>
              <a:rect l="l" t="t" r="r" b="b"/>
              <a:pathLst>
                <a:path w="15277" h="17570" extrusionOk="0">
                  <a:moveTo>
                    <a:pt x="12304" y="725"/>
                  </a:moveTo>
                  <a:cubicBezTo>
                    <a:pt x="12955" y="725"/>
                    <a:pt x="13484" y="1254"/>
                    <a:pt x="13484" y="1901"/>
                  </a:cubicBezTo>
                  <a:cubicBezTo>
                    <a:pt x="13484" y="2552"/>
                    <a:pt x="12955" y="3080"/>
                    <a:pt x="12304" y="3080"/>
                  </a:cubicBezTo>
                  <a:cubicBezTo>
                    <a:pt x="11654" y="3080"/>
                    <a:pt x="11124" y="2552"/>
                    <a:pt x="11124" y="1901"/>
                  </a:cubicBezTo>
                  <a:cubicBezTo>
                    <a:pt x="11124" y="1254"/>
                    <a:pt x="11654" y="725"/>
                    <a:pt x="12304" y="725"/>
                  </a:cubicBezTo>
                  <a:close/>
                  <a:moveTo>
                    <a:pt x="12715" y="3760"/>
                  </a:moveTo>
                  <a:lnTo>
                    <a:pt x="12715" y="5792"/>
                  </a:lnTo>
                  <a:cubicBezTo>
                    <a:pt x="12579" y="5782"/>
                    <a:pt x="12444" y="5779"/>
                    <a:pt x="12304" y="5779"/>
                  </a:cubicBezTo>
                  <a:cubicBezTo>
                    <a:pt x="12168" y="5779"/>
                    <a:pt x="12033" y="5782"/>
                    <a:pt x="11893" y="5792"/>
                  </a:cubicBezTo>
                  <a:lnTo>
                    <a:pt x="11893" y="3760"/>
                  </a:lnTo>
                  <a:cubicBezTo>
                    <a:pt x="12026" y="3787"/>
                    <a:pt x="12165" y="3805"/>
                    <a:pt x="12304" y="3805"/>
                  </a:cubicBezTo>
                  <a:cubicBezTo>
                    <a:pt x="12444" y="3805"/>
                    <a:pt x="12582" y="3787"/>
                    <a:pt x="12715" y="3760"/>
                  </a:cubicBezTo>
                  <a:close/>
                  <a:moveTo>
                    <a:pt x="4950" y="3770"/>
                  </a:moveTo>
                  <a:cubicBezTo>
                    <a:pt x="5263" y="3770"/>
                    <a:pt x="5562" y="3892"/>
                    <a:pt x="5785" y="4115"/>
                  </a:cubicBezTo>
                  <a:cubicBezTo>
                    <a:pt x="6245" y="4574"/>
                    <a:pt x="6245" y="5322"/>
                    <a:pt x="5785" y="5782"/>
                  </a:cubicBezTo>
                  <a:cubicBezTo>
                    <a:pt x="5554" y="6013"/>
                    <a:pt x="5251" y="6129"/>
                    <a:pt x="4949" y="6129"/>
                  </a:cubicBezTo>
                  <a:cubicBezTo>
                    <a:pt x="4647" y="6129"/>
                    <a:pt x="4345" y="6013"/>
                    <a:pt x="4115" y="5782"/>
                  </a:cubicBezTo>
                  <a:cubicBezTo>
                    <a:pt x="3892" y="5559"/>
                    <a:pt x="3770" y="5263"/>
                    <a:pt x="3770" y="4950"/>
                  </a:cubicBezTo>
                  <a:cubicBezTo>
                    <a:pt x="3770" y="4633"/>
                    <a:pt x="3892" y="4338"/>
                    <a:pt x="4115" y="4115"/>
                  </a:cubicBezTo>
                  <a:cubicBezTo>
                    <a:pt x="4337" y="3892"/>
                    <a:pt x="4634" y="3770"/>
                    <a:pt x="4950" y="3770"/>
                  </a:cubicBezTo>
                  <a:close/>
                  <a:moveTo>
                    <a:pt x="5792" y="11893"/>
                  </a:moveTo>
                  <a:cubicBezTo>
                    <a:pt x="5785" y="12029"/>
                    <a:pt x="5778" y="12169"/>
                    <a:pt x="5778" y="12304"/>
                  </a:cubicBezTo>
                  <a:cubicBezTo>
                    <a:pt x="5778" y="12440"/>
                    <a:pt x="5785" y="12576"/>
                    <a:pt x="5792" y="12712"/>
                  </a:cubicBezTo>
                  <a:lnTo>
                    <a:pt x="3760" y="12712"/>
                  </a:lnTo>
                  <a:cubicBezTo>
                    <a:pt x="3791" y="12582"/>
                    <a:pt x="3805" y="12444"/>
                    <a:pt x="3805" y="12304"/>
                  </a:cubicBezTo>
                  <a:cubicBezTo>
                    <a:pt x="3805" y="12165"/>
                    <a:pt x="3791" y="12026"/>
                    <a:pt x="3760" y="11893"/>
                  </a:cubicBezTo>
                  <a:close/>
                  <a:moveTo>
                    <a:pt x="1905" y="11125"/>
                  </a:moveTo>
                  <a:cubicBezTo>
                    <a:pt x="2555" y="11125"/>
                    <a:pt x="3084" y="11653"/>
                    <a:pt x="3084" y="12304"/>
                  </a:cubicBezTo>
                  <a:cubicBezTo>
                    <a:pt x="3084" y="12955"/>
                    <a:pt x="2555" y="13484"/>
                    <a:pt x="1905" y="13484"/>
                  </a:cubicBezTo>
                  <a:cubicBezTo>
                    <a:pt x="1254" y="13484"/>
                    <a:pt x="724" y="12955"/>
                    <a:pt x="724" y="12304"/>
                  </a:cubicBezTo>
                  <a:cubicBezTo>
                    <a:pt x="724" y="11653"/>
                    <a:pt x="1254" y="11125"/>
                    <a:pt x="1905" y="11125"/>
                  </a:cubicBezTo>
                  <a:close/>
                  <a:moveTo>
                    <a:pt x="12304" y="1"/>
                  </a:moveTo>
                  <a:cubicBezTo>
                    <a:pt x="11257" y="1"/>
                    <a:pt x="10404" y="854"/>
                    <a:pt x="10404" y="1901"/>
                  </a:cubicBezTo>
                  <a:cubicBezTo>
                    <a:pt x="10404" y="2527"/>
                    <a:pt x="10706" y="3085"/>
                    <a:pt x="11173" y="3429"/>
                  </a:cubicBezTo>
                  <a:lnTo>
                    <a:pt x="11173" y="5879"/>
                  </a:lnTo>
                  <a:cubicBezTo>
                    <a:pt x="10237" y="6043"/>
                    <a:pt x="9342" y="6412"/>
                    <a:pt x="8560" y="6958"/>
                  </a:cubicBezTo>
                  <a:lnTo>
                    <a:pt x="6830" y="5228"/>
                  </a:lnTo>
                  <a:cubicBezTo>
                    <a:pt x="6917" y="4654"/>
                    <a:pt x="6735" y="4045"/>
                    <a:pt x="6293" y="3603"/>
                  </a:cubicBezTo>
                  <a:cubicBezTo>
                    <a:pt x="5935" y="3244"/>
                    <a:pt x="5458" y="3046"/>
                    <a:pt x="4950" y="3046"/>
                  </a:cubicBezTo>
                  <a:cubicBezTo>
                    <a:pt x="4441" y="3046"/>
                    <a:pt x="3965" y="3244"/>
                    <a:pt x="3606" y="3603"/>
                  </a:cubicBezTo>
                  <a:cubicBezTo>
                    <a:pt x="3244" y="3965"/>
                    <a:pt x="3046" y="4442"/>
                    <a:pt x="3046" y="4950"/>
                  </a:cubicBezTo>
                  <a:cubicBezTo>
                    <a:pt x="3046" y="5458"/>
                    <a:pt x="3244" y="5935"/>
                    <a:pt x="3606" y="6293"/>
                  </a:cubicBezTo>
                  <a:cubicBezTo>
                    <a:pt x="3975" y="6666"/>
                    <a:pt x="4462" y="6850"/>
                    <a:pt x="4950" y="6850"/>
                  </a:cubicBezTo>
                  <a:cubicBezTo>
                    <a:pt x="5044" y="6850"/>
                    <a:pt x="5138" y="6844"/>
                    <a:pt x="5228" y="6829"/>
                  </a:cubicBezTo>
                  <a:lnTo>
                    <a:pt x="6962" y="8559"/>
                  </a:lnTo>
                  <a:cubicBezTo>
                    <a:pt x="6415" y="9342"/>
                    <a:pt x="6046" y="10237"/>
                    <a:pt x="5879" y="11173"/>
                  </a:cubicBezTo>
                  <a:lnTo>
                    <a:pt x="3432" y="11173"/>
                  </a:lnTo>
                  <a:cubicBezTo>
                    <a:pt x="3084" y="10707"/>
                    <a:pt x="2528" y="10400"/>
                    <a:pt x="1905" y="10400"/>
                  </a:cubicBezTo>
                  <a:cubicBezTo>
                    <a:pt x="854" y="10400"/>
                    <a:pt x="1" y="11257"/>
                    <a:pt x="1" y="12304"/>
                  </a:cubicBezTo>
                  <a:cubicBezTo>
                    <a:pt x="1" y="13352"/>
                    <a:pt x="854" y="14204"/>
                    <a:pt x="1905" y="14204"/>
                  </a:cubicBezTo>
                  <a:cubicBezTo>
                    <a:pt x="2528" y="14204"/>
                    <a:pt x="3084" y="13902"/>
                    <a:pt x="3432" y="13435"/>
                  </a:cubicBezTo>
                  <a:lnTo>
                    <a:pt x="5879" y="13435"/>
                  </a:lnTo>
                  <a:cubicBezTo>
                    <a:pt x="6043" y="14365"/>
                    <a:pt x="6409" y="15249"/>
                    <a:pt x="6944" y="16025"/>
                  </a:cubicBezTo>
                  <a:lnTo>
                    <a:pt x="5890" y="17051"/>
                  </a:lnTo>
                  <a:lnTo>
                    <a:pt x="6391" y="17570"/>
                  </a:lnTo>
                  <a:lnTo>
                    <a:pt x="8743" y="15287"/>
                  </a:lnTo>
                  <a:lnTo>
                    <a:pt x="8239" y="14768"/>
                  </a:lnTo>
                  <a:lnTo>
                    <a:pt x="7469" y="15517"/>
                  </a:lnTo>
                  <a:cubicBezTo>
                    <a:pt x="6836" y="14566"/>
                    <a:pt x="6502" y="13463"/>
                    <a:pt x="6502" y="12304"/>
                  </a:cubicBezTo>
                  <a:cubicBezTo>
                    <a:pt x="6502" y="11138"/>
                    <a:pt x="6840" y="10031"/>
                    <a:pt x="7480" y="9078"/>
                  </a:cubicBezTo>
                  <a:lnTo>
                    <a:pt x="8235" y="9837"/>
                  </a:lnTo>
                  <a:lnTo>
                    <a:pt x="8748" y="9324"/>
                  </a:lnTo>
                  <a:lnTo>
                    <a:pt x="5973" y="6551"/>
                  </a:lnTo>
                  <a:cubicBezTo>
                    <a:pt x="6088" y="6478"/>
                    <a:pt x="6196" y="6394"/>
                    <a:pt x="6293" y="6293"/>
                  </a:cubicBezTo>
                  <a:cubicBezTo>
                    <a:pt x="6394" y="6196"/>
                    <a:pt x="6481" y="6088"/>
                    <a:pt x="6551" y="5973"/>
                  </a:cubicBezTo>
                  <a:lnTo>
                    <a:pt x="9325" y="8747"/>
                  </a:lnTo>
                  <a:lnTo>
                    <a:pt x="9837" y="8235"/>
                  </a:lnTo>
                  <a:lnTo>
                    <a:pt x="9082" y="7480"/>
                  </a:lnTo>
                  <a:cubicBezTo>
                    <a:pt x="10031" y="6836"/>
                    <a:pt x="11138" y="6502"/>
                    <a:pt x="12304" y="6502"/>
                  </a:cubicBezTo>
                  <a:cubicBezTo>
                    <a:pt x="13233" y="6502"/>
                    <a:pt x="14124" y="6714"/>
                    <a:pt x="14946" y="7136"/>
                  </a:cubicBezTo>
                  <a:lnTo>
                    <a:pt x="15276" y="6492"/>
                  </a:lnTo>
                  <a:cubicBezTo>
                    <a:pt x="14688" y="6192"/>
                    <a:pt x="14076" y="5987"/>
                    <a:pt x="13435" y="5875"/>
                  </a:cubicBezTo>
                  <a:lnTo>
                    <a:pt x="13435" y="3429"/>
                  </a:lnTo>
                  <a:cubicBezTo>
                    <a:pt x="13901" y="3085"/>
                    <a:pt x="14208" y="2527"/>
                    <a:pt x="14208" y="1901"/>
                  </a:cubicBezTo>
                  <a:cubicBezTo>
                    <a:pt x="14208" y="854"/>
                    <a:pt x="13352" y="1"/>
                    <a:pt x="12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2798200" y="536575"/>
              <a:ext cx="95125" cy="95125"/>
            </a:xfrm>
            <a:custGeom>
              <a:avLst/>
              <a:gdLst/>
              <a:ahLst/>
              <a:cxnLst/>
              <a:rect l="l" t="t" r="r" b="b"/>
              <a:pathLst>
                <a:path w="3805" h="3805" extrusionOk="0">
                  <a:moveTo>
                    <a:pt x="1901" y="724"/>
                  </a:moveTo>
                  <a:cubicBezTo>
                    <a:pt x="2552" y="724"/>
                    <a:pt x="3082" y="1253"/>
                    <a:pt x="3082" y="1904"/>
                  </a:cubicBezTo>
                  <a:cubicBezTo>
                    <a:pt x="3082" y="2555"/>
                    <a:pt x="2552" y="3083"/>
                    <a:pt x="1901" y="3083"/>
                  </a:cubicBezTo>
                  <a:cubicBezTo>
                    <a:pt x="1251" y="3083"/>
                    <a:pt x="722" y="2555"/>
                    <a:pt x="722" y="1904"/>
                  </a:cubicBezTo>
                  <a:cubicBezTo>
                    <a:pt x="722" y="1253"/>
                    <a:pt x="1251" y="724"/>
                    <a:pt x="1901" y="724"/>
                  </a:cubicBezTo>
                  <a:close/>
                  <a:moveTo>
                    <a:pt x="1901" y="0"/>
                  </a:moveTo>
                  <a:cubicBezTo>
                    <a:pt x="854" y="0"/>
                    <a:pt x="1" y="853"/>
                    <a:pt x="1" y="1904"/>
                  </a:cubicBezTo>
                  <a:cubicBezTo>
                    <a:pt x="1" y="2952"/>
                    <a:pt x="854" y="3804"/>
                    <a:pt x="1901" y="3804"/>
                  </a:cubicBezTo>
                  <a:cubicBezTo>
                    <a:pt x="2952" y="3804"/>
                    <a:pt x="3805" y="2952"/>
                    <a:pt x="3805" y="1904"/>
                  </a:cubicBezTo>
                  <a:cubicBezTo>
                    <a:pt x="3805" y="853"/>
                    <a:pt x="2952" y="0"/>
                    <a:pt x="1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2904100" y="488450"/>
              <a:ext cx="75900" cy="75825"/>
            </a:xfrm>
            <a:custGeom>
              <a:avLst/>
              <a:gdLst/>
              <a:ahLst/>
              <a:cxnLst/>
              <a:rect l="l" t="t" r="r" b="b"/>
              <a:pathLst>
                <a:path w="3036" h="3033" extrusionOk="0">
                  <a:moveTo>
                    <a:pt x="1519" y="721"/>
                  </a:moveTo>
                  <a:cubicBezTo>
                    <a:pt x="1957" y="721"/>
                    <a:pt x="2312" y="1079"/>
                    <a:pt x="2312" y="1518"/>
                  </a:cubicBezTo>
                  <a:cubicBezTo>
                    <a:pt x="2312" y="1953"/>
                    <a:pt x="1957" y="2311"/>
                    <a:pt x="1519" y="2311"/>
                  </a:cubicBezTo>
                  <a:cubicBezTo>
                    <a:pt x="1080" y="2311"/>
                    <a:pt x="725" y="1953"/>
                    <a:pt x="725" y="1518"/>
                  </a:cubicBezTo>
                  <a:cubicBezTo>
                    <a:pt x="725" y="1079"/>
                    <a:pt x="1080" y="721"/>
                    <a:pt x="1519" y="721"/>
                  </a:cubicBezTo>
                  <a:close/>
                  <a:moveTo>
                    <a:pt x="1519" y="1"/>
                  </a:moveTo>
                  <a:cubicBezTo>
                    <a:pt x="683" y="1"/>
                    <a:pt x="1" y="679"/>
                    <a:pt x="1" y="1518"/>
                  </a:cubicBezTo>
                  <a:cubicBezTo>
                    <a:pt x="1" y="2353"/>
                    <a:pt x="683" y="3032"/>
                    <a:pt x="1519" y="3032"/>
                  </a:cubicBezTo>
                  <a:cubicBezTo>
                    <a:pt x="2354" y="3032"/>
                    <a:pt x="3036" y="2353"/>
                    <a:pt x="3036" y="1518"/>
                  </a:cubicBezTo>
                  <a:cubicBezTo>
                    <a:pt x="3036" y="679"/>
                    <a:pt x="2354" y="1"/>
                    <a:pt x="1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2836750" y="449900"/>
              <a:ext cx="56575" cy="56575"/>
            </a:xfrm>
            <a:custGeom>
              <a:avLst/>
              <a:gdLst/>
              <a:ahLst/>
              <a:cxnLst/>
              <a:rect l="l" t="t" r="r" b="b"/>
              <a:pathLst>
                <a:path w="2263" h="2263" extrusionOk="0">
                  <a:moveTo>
                    <a:pt x="1132" y="724"/>
                  </a:moveTo>
                  <a:cubicBezTo>
                    <a:pt x="1358" y="724"/>
                    <a:pt x="1540" y="905"/>
                    <a:pt x="1540" y="1132"/>
                  </a:cubicBezTo>
                  <a:cubicBezTo>
                    <a:pt x="1540" y="1358"/>
                    <a:pt x="1358" y="1543"/>
                    <a:pt x="1132" y="1543"/>
                  </a:cubicBezTo>
                  <a:cubicBezTo>
                    <a:pt x="906" y="1543"/>
                    <a:pt x="721" y="1358"/>
                    <a:pt x="721" y="1132"/>
                  </a:cubicBezTo>
                  <a:cubicBezTo>
                    <a:pt x="721" y="905"/>
                    <a:pt x="906" y="724"/>
                    <a:pt x="1132" y="724"/>
                  </a:cubicBezTo>
                  <a:close/>
                  <a:moveTo>
                    <a:pt x="1132" y="1"/>
                  </a:moveTo>
                  <a:cubicBezTo>
                    <a:pt x="505" y="1"/>
                    <a:pt x="1" y="509"/>
                    <a:pt x="1" y="1132"/>
                  </a:cubicBezTo>
                  <a:cubicBezTo>
                    <a:pt x="1" y="1755"/>
                    <a:pt x="505" y="2263"/>
                    <a:pt x="1132" y="2263"/>
                  </a:cubicBezTo>
                  <a:cubicBezTo>
                    <a:pt x="1755" y="2263"/>
                    <a:pt x="2263" y="1755"/>
                    <a:pt x="2263" y="1132"/>
                  </a:cubicBezTo>
                  <a:cubicBezTo>
                    <a:pt x="2263" y="509"/>
                    <a:pt x="1755"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2787925" y="507675"/>
              <a:ext cx="19350" cy="18125"/>
            </a:xfrm>
            <a:custGeom>
              <a:avLst/>
              <a:gdLst/>
              <a:ahLst/>
              <a:cxnLst/>
              <a:rect l="l" t="t" r="r" b="b"/>
              <a:pathLst>
                <a:path w="774" h="725" extrusionOk="0">
                  <a:moveTo>
                    <a:pt x="1" y="0"/>
                  </a:moveTo>
                  <a:lnTo>
                    <a:pt x="1" y="724"/>
                  </a:lnTo>
                  <a:lnTo>
                    <a:pt x="774" y="724"/>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2768725" y="526900"/>
              <a:ext cx="19225" cy="18125"/>
            </a:xfrm>
            <a:custGeom>
              <a:avLst/>
              <a:gdLst/>
              <a:ahLst/>
              <a:cxnLst/>
              <a:rect l="l" t="t" r="r" b="b"/>
              <a:pathLst>
                <a:path w="769" h="725" extrusionOk="0">
                  <a:moveTo>
                    <a:pt x="0" y="1"/>
                  </a:moveTo>
                  <a:lnTo>
                    <a:pt x="0" y="725"/>
                  </a:lnTo>
                  <a:lnTo>
                    <a:pt x="769" y="725"/>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2990250" y="555800"/>
              <a:ext cx="19250" cy="18125"/>
            </a:xfrm>
            <a:custGeom>
              <a:avLst/>
              <a:gdLst/>
              <a:ahLst/>
              <a:cxnLst/>
              <a:rect l="l" t="t" r="r" b="b"/>
              <a:pathLst>
                <a:path w="770" h="725" extrusionOk="0">
                  <a:moveTo>
                    <a:pt x="1" y="1"/>
                  </a:moveTo>
                  <a:lnTo>
                    <a:pt x="1" y="724"/>
                  </a:lnTo>
                  <a:lnTo>
                    <a:pt x="770" y="724"/>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2970925" y="575125"/>
              <a:ext cx="19350" cy="18025"/>
            </a:xfrm>
            <a:custGeom>
              <a:avLst/>
              <a:gdLst/>
              <a:ahLst/>
              <a:cxnLst/>
              <a:rect l="l" t="t" r="r" b="b"/>
              <a:pathLst>
                <a:path w="774" h="721" extrusionOk="0">
                  <a:moveTo>
                    <a:pt x="1" y="0"/>
                  </a:moveTo>
                  <a:lnTo>
                    <a:pt x="1" y="720"/>
                  </a:lnTo>
                  <a:lnTo>
                    <a:pt x="774" y="720"/>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62"/>
          <p:cNvGrpSpPr/>
          <p:nvPr/>
        </p:nvGrpSpPr>
        <p:grpSpPr>
          <a:xfrm>
            <a:off x="721597" y="1758568"/>
            <a:ext cx="530118" cy="413966"/>
            <a:chOff x="1652175" y="305450"/>
            <a:chExt cx="615200" cy="480350"/>
          </a:xfrm>
        </p:grpSpPr>
        <p:sp>
          <p:nvSpPr>
            <p:cNvPr id="1214" name="Google Shape;1214;p62"/>
            <p:cNvSpPr/>
            <p:nvPr/>
          </p:nvSpPr>
          <p:spPr>
            <a:xfrm>
              <a:off x="1709950" y="305450"/>
              <a:ext cx="557425" cy="480350"/>
            </a:xfrm>
            <a:custGeom>
              <a:avLst/>
              <a:gdLst/>
              <a:ahLst/>
              <a:cxnLst/>
              <a:rect l="l" t="t" r="r" b="b"/>
              <a:pathLst>
                <a:path w="22297" h="19214" extrusionOk="0">
                  <a:moveTo>
                    <a:pt x="13098" y="2263"/>
                  </a:moveTo>
                  <a:lnTo>
                    <a:pt x="13098" y="3082"/>
                  </a:lnTo>
                  <a:lnTo>
                    <a:pt x="9464" y="3082"/>
                  </a:lnTo>
                  <a:cubicBezTo>
                    <a:pt x="9057" y="2751"/>
                    <a:pt x="8570" y="2510"/>
                    <a:pt x="8041" y="2396"/>
                  </a:cubicBezTo>
                  <a:lnTo>
                    <a:pt x="8041" y="2263"/>
                  </a:lnTo>
                  <a:close/>
                  <a:moveTo>
                    <a:pt x="13098" y="3805"/>
                  </a:moveTo>
                  <a:lnTo>
                    <a:pt x="13098" y="4264"/>
                  </a:lnTo>
                  <a:cubicBezTo>
                    <a:pt x="12774" y="4007"/>
                    <a:pt x="12364" y="3854"/>
                    <a:pt x="11918" y="3854"/>
                  </a:cubicBezTo>
                  <a:cubicBezTo>
                    <a:pt x="11354" y="3854"/>
                    <a:pt x="10846" y="4101"/>
                    <a:pt x="10498" y="4491"/>
                  </a:cubicBezTo>
                  <a:cubicBezTo>
                    <a:pt x="10401" y="4247"/>
                    <a:pt x="10279" y="4017"/>
                    <a:pt x="10129" y="3805"/>
                  </a:cubicBezTo>
                  <a:close/>
                  <a:moveTo>
                    <a:pt x="16564" y="722"/>
                  </a:moveTo>
                  <a:lnTo>
                    <a:pt x="16564" y="2263"/>
                  </a:lnTo>
                  <a:lnTo>
                    <a:pt x="21573" y="2263"/>
                  </a:lnTo>
                  <a:lnTo>
                    <a:pt x="21573" y="6165"/>
                  </a:lnTo>
                  <a:lnTo>
                    <a:pt x="16564" y="6165"/>
                  </a:lnTo>
                  <a:lnTo>
                    <a:pt x="16564" y="7703"/>
                  </a:lnTo>
                  <a:lnTo>
                    <a:pt x="14977" y="7703"/>
                  </a:lnTo>
                  <a:lnTo>
                    <a:pt x="14977" y="6165"/>
                  </a:lnTo>
                  <a:lnTo>
                    <a:pt x="13821" y="6165"/>
                  </a:lnTo>
                  <a:lnTo>
                    <a:pt x="13821" y="2263"/>
                  </a:lnTo>
                  <a:lnTo>
                    <a:pt x="14253" y="2263"/>
                  </a:lnTo>
                  <a:lnTo>
                    <a:pt x="14253" y="3443"/>
                  </a:lnTo>
                  <a:cubicBezTo>
                    <a:pt x="14253" y="3854"/>
                    <a:pt x="14587" y="4188"/>
                    <a:pt x="14998" y="4188"/>
                  </a:cubicBezTo>
                  <a:lnTo>
                    <a:pt x="16157" y="4188"/>
                  </a:lnTo>
                  <a:lnTo>
                    <a:pt x="16157" y="3467"/>
                  </a:lnTo>
                  <a:lnTo>
                    <a:pt x="14998" y="3467"/>
                  </a:lnTo>
                  <a:cubicBezTo>
                    <a:pt x="14987" y="3467"/>
                    <a:pt x="14977" y="3457"/>
                    <a:pt x="14977" y="3443"/>
                  </a:cubicBezTo>
                  <a:lnTo>
                    <a:pt x="14977" y="1540"/>
                  </a:lnTo>
                  <a:lnTo>
                    <a:pt x="11893" y="1540"/>
                  </a:lnTo>
                  <a:lnTo>
                    <a:pt x="11893" y="722"/>
                  </a:lnTo>
                  <a:close/>
                  <a:moveTo>
                    <a:pt x="14253" y="6886"/>
                  </a:moveTo>
                  <a:lnTo>
                    <a:pt x="14253" y="8428"/>
                  </a:lnTo>
                  <a:lnTo>
                    <a:pt x="20031" y="8428"/>
                  </a:lnTo>
                  <a:lnTo>
                    <a:pt x="20031" y="12328"/>
                  </a:lnTo>
                  <a:lnTo>
                    <a:pt x="14253" y="12328"/>
                  </a:lnTo>
                  <a:lnTo>
                    <a:pt x="14253" y="13867"/>
                  </a:lnTo>
                  <a:lnTo>
                    <a:pt x="7272" y="13867"/>
                  </a:lnTo>
                  <a:lnTo>
                    <a:pt x="7272" y="13049"/>
                  </a:lnTo>
                  <a:lnTo>
                    <a:pt x="11148" y="13049"/>
                  </a:lnTo>
                  <a:lnTo>
                    <a:pt x="11148" y="12328"/>
                  </a:lnTo>
                  <a:lnTo>
                    <a:pt x="5347" y="12328"/>
                  </a:lnTo>
                  <a:lnTo>
                    <a:pt x="5347" y="11507"/>
                  </a:lnTo>
                  <a:lnTo>
                    <a:pt x="11148" y="11507"/>
                  </a:lnTo>
                  <a:lnTo>
                    <a:pt x="11148" y="10787"/>
                  </a:lnTo>
                  <a:lnTo>
                    <a:pt x="4574" y="10787"/>
                  </a:lnTo>
                  <a:lnTo>
                    <a:pt x="4574" y="9969"/>
                  </a:lnTo>
                  <a:lnTo>
                    <a:pt x="11148" y="9969"/>
                  </a:lnTo>
                  <a:lnTo>
                    <a:pt x="11148" y="9245"/>
                  </a:lnTo>
                  <a:lnTo>
                    <a:pt x="5730" y="9245"/>
                  </a:lnTo>
                  <a:lnTo>
                    <a:pt x="5730" y="8428"/>
                  </a:lnTo>
                  <a:lnTo>
                    <a:pt x="12304" y="8428"/>
                  </a:lnTo>
                  <a:lnTo>
                    <a:pt x="12304" y="7703"/>
                  </a:lnTo>
                  <a:lnTo>
                    <a:pt x="9582" y="7703"/>
                  </a:lnTo>
                  <a:lnTo>
                    <a:pt x="9582" y="6886"/>
                  </a:lnTo>
                  <a:close/>
                  <a:moveTo>
                    <a:pt x="11173" y="1"/>
                  </a:moveTo>
                  <a:lnTo>
                    <a:pt x="11173" y="1540"/>
                  </a:lnTo>
                  <a:lnTo>
                    <a:pt x="7320" y="1540"/>
                  </a:lnTo>
                  <a:lnTo>
                    <a:pt x="7320" y="2312"/>
                  </a:lnTo>
                  <a:lnTo>
                    <a:pt x="7296" y="2312"/>
                  </a:lnTo>
                  <a:cubicBezTo>
                    <a:pt x="5517" y="2312"/>
                    <a:pt x="4052" y="3662"/>
                    <a:pt x="3871" y="5392"/>
                  </a:cubicBezTo>
                  <a:lnTo>
                    <a:pt x="3057" y="5392"/>
                  </a:lnTo>
                  <a:cubicBezTo>
                    <a:pt x="2433" y="5392"/>
                    <a:pt x="1926" y="5901"/>
                    <a:pt x="1926" y="6523"/>
                  </a:cubicBezTo>
                  <a:cubicBezTo>
                    <a:pt x="1926" y="6669"/>
                    <a:pt x="1953" y="6809"/>
                    <a:pt x="2002" y="6934"/>
                  </a:cubicBezTo>
                  <a:lnTo>
                    <a:pt x="1901" y="6934"/>
                  </a:lnTo>
                  <a:cubicBezTo>
                    <a:pt x="853" y="6934"/>
                    <a:pt x="1" y="7787"/>
                    <a:pt x="1" y="8838"/>
                  </a:cubicBezTo>
                  <a:cubicBezTo>
                    <a:pt x="1" y="9576"/>
                    <a:pt x="425" y="10219"/>
                    <a:pt x="1045" y="10533"/>
                  </a:cubicBezTo>
                  <a:cubicBezTo>
                    <a:pt x="874" y="10756"/>
                    <a:pt x="769" y="11038"/>
                    <a:pt x="769" y="11340"/>
                  </a:cubicBezTo>
                  <a:cubicBezTo>
                    <a:pt x="769" y="12071"/>
                    <a:pt x="1365" y="12663"/>
                    <a:pt x="2096" y="12663"/>
                  </a:cubicBezTo>
                  <a:lnTo>
                    <a:pt x="3829" y="12663"/>
                  </a:lnTo>
                  <a:lnTo>
                    <a:pt x="3829" y="11943"/>
                  </a:lnTo>
                  <a:lnTo>
                    <a:pt x="2096" y="11943"/>
                  </a:lnTo>
                  <a:cubicBezTo>
                    <a:pt x="1762" y="11943"/>
                    <a:pt x="1494" y="11671"/>
                    <a:pt x="1494" y="11340"/>
                  </a:cubicBezTo>
                  <a:cubicBezTo>
                    <a:pt x="1494" y="11010"/>
                    <a:pt x="1762" y="10738"/>
                    <a:pt x="2096" y="10738"/>
                  </a:cubicBezTo>
                  <a:lnTo>
                    <a:pt x="3057" y="10738"/>
                  </a:lnTo>
                  <a:lnTo>
                    <a:pt x="3057" y="10015"/>
                  </a:lnTo>
                  <a:lnTo>
                    <a:pt x="2096" y="10015"/>
                  </a:lnTo>
                  <a:cubicBezTo>
                    <a:pt x="2030" y="10015"/>
                    <a:pt x="1964" y="10021"/>
                    <a:pt x="1901" y="10031"/>
                  </a:cubicBezTo>
                  <a:lnTo>
                    <a:pt x="1901" y="10015"/>
                  </a:lnTo>
                  <a:cubicBezTo>
                    <a:pt x="1250" y="10015"/>
                    <a:pt x="721" y="9485"/>
                    <a:pt x="721" y="8838"/>
                  </a:cubicBezTo>
                  <a:cubicBezTo>
                    <a:pt x="721" y="8187"/>
                    <a:pt x="1250" y="7658"/>
                    <a:pt x="1901" y="7658"/>
                  </a:cubicBezTo>
                  <a:lnTo>
                    <a:pt x="4212" y="7658"/>
                  </a:lnTo>
                  <a:lnTo>
                    <a:pt x="4212" y="6934"/>
                  </a:lnTo>
                  <a:lnTo>
                    <a:pt x="3057" y="6934"/>
                  </a:lnTo>
                  <a:cubicBezTo>
                    <a:pt x="2834" y="6934"/>
                    <a:pt x="2649" y="6749"/>
                    <a:pt x="2649" y="6523"/>
                  </a:cubicBezTo>
                  <a:cubicBezTo>
                    <a:pt x="2649" y="6301"/>
                    <a:pt x="2834" y="6116"/>
                    <a:pt x="3057" y="6116"/>
                  </a:cubicBezTo>
                  <a:lnTo>
                    <a:pt x="5754" y="6116"/>
                  </a:lnTo>
                  <a:lnTo>
                    <a:pt x="5754" y="5392"/>
                  </a:lnTo>
                  <a:lnTo>
                    <a:pt x="4599" y="5392"/>
                  </a:lnTo>
                  <a:cubicBezTo>
                    <a:pt x="4776" y="4063"/>
                    <a:pt x="5918" y="3032"/>
                    <a:pt x="7296" y="3032"/>
                  </a:cubicBezTo>
                  <a:cubicBezTo>
                    <a:pt x="8796" y="3032"/>
                    <a:pt x="10017" y="4254"/>
                    <a:pt x="10017" y="5755"/>
                  </a:cubicBezTo>
                  <a:lnTo>
                    <a:pt x="10738" y="5755"/>
                  </a:lnTo>
                  <a:cubicBezTo>
                    <a:pt x="10738" y="5103"/>
                    <a:pt x="11267" y="4574"/>
                    <a:pt x="11918" y="4574"/>
                  </a:cubicBezTo>
                  <a:cubicBezTo>
                    <a:pt x="12568" y="4574"/>
                    <a:pt x="13098" y="5103"/>
                    <a:pt x="13098" y="5755"/>
                  </a:cubicBezTo>
                  <a:lnTo>
                    <a:pt x="13098" y="6165"/>
                  </a:lnTo>
                  <a:lnTo>
                    <a:pt x="8862" y="6165"/>
                  </a:lnTo>
                  <a:lnTo>
                    <a:pt x="8862" y="7703"/>
                  </a:lnTo>
                  <a:lnTo>
                    <a:pt x="5009" y="7703"/>
                  </a:lnTo>
                  <a:lnTo>
                    <a:pt x="5009" y="9245"/>
                  </a:lnTo>
                  <a:lnTo>
                    <a:pt x="3853" y="9245"/>
                  </a:lnTo>
                  <a:lnTo>
                    <a:pt x="3853" y="11507"/>
                  </a:lnTo>
                  <a:lnTo>
                    <a:pt x="4623" y="11507"/>
                  </a:lnTo>
                  <a:lnTo>
                    <a:pt x="4623" y="13049"/>
                  </a:lnTo>
                  <a:lnTo>
                    <a:pt x="5392" y="13049"/>
                  </a:lnTo>
                  <a:lnTo>
                    <a:pt x="5392" y="16540"/>
                  </a:lnTo>
                  <a:cubicBezTo>
                    <a:pt x="5392" y="17163"/>
                    <a:pt x="5900" y="17671"/>
                    <a:pt x="6523" y="17671"/>
                  </a:cubicBezTo>
                  <a:cubicBezTo>
                    <a:pt x="6669" y="17671"/>
                    <a:pt x="6809" y="17644"/>
                    <a:pt x="6934" y="17595"/>
                  </a:cubicBezTo>
                  <a:lnTo>
                    <a:pt x="6934" y="18082"/>
                  </a:lnTo>
                  <a:cubicBezTo>
                    <a:pt x="6934" y="18705"/>
                    <a:pt x="7442" y="19213"/>
                    <a:pt x="8065" y="19213"/>
                  </a:cubicBezTo>
                  <a:cubicBezTo>
                    <a:pt x="8688" y="19213"/>
                    <a:pt x="9196" y="18705"/>
                    <a:pt x="9196" y="18082"/>
                  </a:cubicBezTo>
                  <a:lnTo>
                    <a:pt x="9196" y="15385"/>
                  </a:lnTo>
                  <a:lnTo>
                    <a:pt x="8475" y="15385"/>
                  </a:lnTo>
                  <a:lnTo>
                    <a:pt x="8475" y="18082"/>
                  </a:lnTo>
                  <a:cubicBezTo>
                    <a:pt x="8475" y="18309"/>
                    <a:pt x="8291" y="18489"/>
                    <a:pt x="8065" y="18489"/>
                  </a:cubicBezTo>
                  <a:cubicBezTo>
                    <a:pt x="7839" y="18489"/>
                    <a:pt x="7657" y="18309"/>
                    <a:pt x="7657" y="18082"/>
                  </a:cubicBezTo>
                  <a:lnTo>
                    <a:pt x="7657" y="15385"/>
                  </a:lnTo>
                  <a:lnTo>
                    <a:pt x="6934" y="15385"/>
                  </a:lnTo>
                  <a:lnTo>
                    <a:pt x="6934" y="16540"/>
                  </a:lnTo>
                  <a:cubicBezTo>
                    <a:pt x="6934" y="16767"/>
                    <a:pt x="6749" y="16951"/>
                    <a:pt x="6523" y="16951"/>
                  </a:cubicBezTo>
                  <a:cubicBezTo>
                    <a:pt x="6300" y="16951"/>
                    <a:pt x="6115" y="16767"/>
                    <a:pt x="6115" y="16540"/>
                  </a:cubicBezTo>
                  <a:lnTo>
                    <a:pt x="6115" y="13049"/>
                  </a:lnTo>
                  <a:lnTo>
                    <a:pt x="6547" y="13049"/>
                  </a:lnTo>
                  <a:lnTo>
                    <a:pt x="6547" y="14591"/>
                  </a:lnTo>
                  <a:lnTo>
                    <a:pt x="14977" y="14591"/>
                  </a:lnTo>
                  <a:lnTo>
                    <a:pt x="14977" y="13049"/>
                  </a:lnTo>
                  <a:lnTo>
                    <a:pt x="20754" y="13049"/>
                  </a:lnTo>
                  <a:lnTo>
                    <a:pt x="20754" y="7703"/>
                  </a:lnTo>
                  <a:lnTo>
                    <a:pt x="17288" y="7703"/>
                  </a:lnTo>
                  <a:lnTo>
                    <a:pt x="17288" y="6886"/>
                  </a:lnTo>
                  <a:lnTo>
                    <a:pt x="22296" y="6886"/>
                  </a:lnTo>
                  <a:lnTo>
                    <a:pt x="22296" y="1540"/>
                  </a:lnTo>
                  <a:lnTo>
                    <a:pt x="17288" y="1540"/>
                  </a:lnTo>
                  <a:lnTo>
                    <a:pt x="17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1652175" y="411350"/>
              <a:ext cx="75825" cy="75900"/>
            </a:xfrm>
            <a:custGeom>
              <a:avLst/>
              <a:gdLst/>
              <a:ahLst/>
              <a:cxnLst/>
              <a:rect l="l" t="t" r="r" b="b"/>
              <a:pathLst>
                <a:path w="3033" h="3036" extrusionOk="0">
                  <a:moveTo>
                    <a:pt x="1518" y="725"/>
                  </a:moveTo>
                  <a:cubicBezTo>
                    <a:pt x="1953" y="725"/>
                    <a:pt x="2312" y="1080"/>
                    <a:pt x="2312" y="1519"/>
                  </a:cubicBezTo>
                  <a:cubicBezTo>
                    <a:pt x="2312" y="1957"/>
                    <a:pt x="1953" y="2312"/>
                    <a:pt x="1518" y="2312"/>
                  </a:cubicBezTo>
                  <a:cubicBezTo>
                    <a:pt x="1080" y="2312"/>
                    <a:pt x="721" y="1957"/>
                    <a:pt x="721" y="1519"/>
                  </a:cubicBezTo>
                  <a:cubicBezTo>
                    <a:pt x="721" y="1080"/>
                    <a:pt x="1080" y="725"/>
                    <a:pt x="1518" y="725"/>
                  </a:cubicBezTo>
                  <a:close/>
                  <a:moveTo>
                    <a:pt x="1518" y="1"/>
                  </a:moveTo>
                  <a:cubicBezTo>
                    <a:pt x="679" y="1"/>
                    <a:pt x="1" y="683"/>
                    <a:pt x="1" y="1519"/>
                  </a:cubicBezTo>
                  <a:cubicBezTo>
                    <a:pt x="1" y="2354"/>
                    <a:pt x="679" y="3035"/>
                    <a:pt x="1518" y="3035"/>
                  </a:cubicBezTo>
                  <a:cubicBezTo>
                    <a:pt x="2354" y="3035"/>
                    <a:pt x="3032" y="2354"/>
                    <a:pt x="3032" y="1519"/>
                  </a:cubicBezTo>
                  <a:cubicBezTo>
                    <a:pt x="3032" y="683"/>
                    <a:pt x="2354" y="1"/>
                    <a:pt x="1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1709950" y="343925"/>
              <a:ext cx="56600" cy="56650"/>
            </a:xfrm>
            <a:custGeom>
              <a:avLst/>
              <a:gdLst/>
              <a:ahLst/>
              <a:cxnLst/>
              <a:rect l="l" t="t" r="r" b="b"/>
              <a:pathLst>
                <a:path w="2264" h="2266" extrusionOk="0">
                  <a:moveTo>
                    <a:pt x="1132" y="724"/>
                  </a:moveTo>
                  <a:cubicBezTo>
                    <a:pt x="1358" y="724"/>
                    <a:pt x="1542" y="909"/>
                    <a:pt x="1542" y="1135"/>
                  </a:cubicBezTo>
                  <a:cubicBezTo>
                    <a:pt x="1542" y="1358"/>
                    <a:pt x="1358" y="1543"/>
                    <a:pt x="1132" y="1543"/>
                  </a:cubicBezTo>
                  <a:cubicBezTo>
                    <a:pt x="906" y="1543"/>
                    <a:pt x="721" y="1358"/>
                    <a:pt x="721" y="1135"/>
                  </a:cubicBezTo>
                  <a:cubicBezTo>
                    <a:pt x="721" y="909"/>
                    <a:pt x="906" y="724"/>
                    <a:pt x="1132" y="724"/>
                  </a:cubicBezTo>
                  <a:close/>
                  <a:moveTo>
                    <a:pt x="1132" y="1"/>
                  </a:moveTo>
                  <a:cubicBezTo>
                    <a:pt x="509" y="1"/>
                    <a:pt x="1" y="508"/>
                    <a:pt x="1" y="1135"/>
                  </a:cubicBezTo>
                  <a:cubicBezTo>
                    <a:pt x="1" y="1758"/>
                    <a:pt x="509" y="2266"/>
                    <a:pt x="1132" y="2266"/>
                  </a:cubicBezTo>
                  <a:cubicBezTo>
                    <a:pt x="1755" y="2266"/>
                    <a:pt x="2263" y="1758"/>
                    <a:pt x="2263" y="1135"/>
                  </a:cubicBezTo>
                  <a:cubicBezTo>
                    <a:pt x="2263" y="508"/>
                    <a:pt x="1755"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1873025" y="459550"/>
              <a:ext cx="19325" cy="18050"/>
            </a:xfrm>
            <a:custGeom>
              <a:avLst/>
              <a:gdLst/>
              <a:ahLst/>
              <a:cxnLst/>
              <a:rect l="l" t="t" r="r" b="b"/>
              <a:pathLst>
                <a:path w="773" h="722" extrusionOk="0">
                  <a:moveTo>
                    <a:pt x="0" y="1"/>
                  </a:moveTo>
                  <a:lnTo>
                    <a:pt x="0" y="722"/>
                  </a:lnTo>
                  <a:lnTo>
                    <a:pt x="773" y="722"/>
                  </a:lnTo>
                  <a:lnTo>
                    <a:pt x="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1892325" y="440250"/>
              <a:ext cx="19275" cy="18125"/>
            </a:xfrm>
            <a:custGeom>
              <a:avLst/>
              <a:gdLst/>
              <a:ahLst/>
              <a:cxnLst/>
              <a:rect l="l" t="t" r="r" b="b"/>
              <a:pathLst>
                <a:path w="771" h="725" extrusionOk="0">
                  <a:moveTo>
                    <a:pt x="1" y="0"/>
                  </a:moveTo>
                  <a:lnTo>
                    <a:pt x="1" y="724"/>
                  </a:lnTo>
                  <a:lnTo>
                    <a:pt x="770" y="724"/>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2"/>
        <p:cNvGrpSpPr/>
        <p:nvPr/>
      </p:nvGrpSpPr>
      <p:grpSpPr>
        <a:xfrm>
          <a:off x="0" y="0"/>
          <a:ext cx="0" cy="0"/>
          <a:chOff x="0" y="0"/>
          <a:chExt cx="0" cy="0"/>
        </a:xfrm>
      </p:grpSpPr>
      <p:sp>
        <p:nvSpPr>
          <p:cNvPr id="1223" name="Google Shape;1223;p63"/>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224" name="Google Shape;1224;p63"/>
          <p:cNvPicPr preferRelativeResize="0"/>
          <p:nvPr/>
        </p:nvPicPr>
        <p:blipFill rotWithShape="1">
          <a:blip r:embed="rId4">
            <a:alphaModFix/>
          </a:blip>
          <a:srcRect/>
          <a:stretch/>
        </p:blipFill>
        <p:spPr>
          <a:xfrm>
            <a:off x="2697329" y="2103887"/>
            <a:ext cx="1811074" cy="1807291"/>
          </a:xfrm>
          <a:prstGeom prst="rect">
            <a:avLst/>
          </a:prstGeom>
          <a:noFill/>
          <a:ln>
            <a:noFill/>
          </a:ln>
        </p:spPr>
      </p:pic>
      <p:pic>
        <p:nvPicPr>
          <p:cNvPr id="1225" name="Google Shape;1225;p63"/>
          <p:cNvPicPr preferRelativeResize="0"/>
          <p:nvPr/>
        </p:nvPicPr>
        <p:blipFill rotWithShape="1">
          <a:blip r:embed="rId5">
            <a:alphaModFix/>
          </a:blip>
          <a:srcRect/>
          <a:stretch/>
        </p:blipFill>
        <p:spPr>
          <a:xfrm>
            <a:off x="789925" y="2103879"/>
            <a:ext cx="1811073" cy="1807295"/>
          </a:xfrm>
          <a:prstGeom prst="rect">
            <a:avLst/>
          </a:prstGeom>
          <a:noFill/>
          <a:ln>
            <a:noFill/>
          </a:ln>
        </p:spPr>
      </p:pic>
      <p:pic>
        <p:nvPicPr>
          <p:cNvPr id="1226" name="Google Shape;1226;p63"/>
          <p:cNvPicPr preferRelativeResize="0"/>
          <p:nvPr/>
        </p:nvPicPr>
        <p:blipFill rotWithShape="1">
          <a:blip r:embed="rId6">
            <a:alphaModFix/>
          </a:blip>
          <a:srcRect/>
          <a:stretch/>
        </p:blipFill>
        <p:spPr>
          <a:xfrm>
            <a:off x="6543000" y="2103835"/>
            <a:ext cx="1811076" cy="1807383"/>
          </a:xfrm>
          <a:prstGeom prst="rect">
            <a:avLst/>
          </a:prstGeom>
          <a:noFill/>
          <a:ln>
            <a:noFill/>
          </a:ln>
        </p:spPr>
      </p:pic>
      <p:pic>
        <p:nvPicPr>
          <p:cNvPr id="1227" name="Google Shape;1227;p63"/>
          <p:cNvPicPr preferRelativeResize="0"/>
          <p:nvPr/>
        </p:nvPicPr>
        <p:blipFill rotWithShape="1">
          <a:blip r:embed="rId7">
            <a:alphaModFix/>
          </a:blip>
          <a:srcRect/>
          <a:stretch/>
        </p:blipFill>
        <p:spPr>
          <a:xfrm>
            <a:off x="4604744" y="2103802"/>
            <a:ext cx="1811075" cy="18074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1"/>
        <p:cNvGrpSpPr/>
        <p:nvPr/>
      </p:nvGrpSpPr>
      <p:grpSpPr>
        <a:xfrm>
          <a:off x="0" y="0"/>
          <a:ext cx="0" cy="0"/>
          <a:chOff x="0" y="0"/>
          <a:chExt cx="0" cy="0"/>
        </a:xfrm>
      </p:grpSpPr>
      <p:sp>
        <p:nvSpPr>
          <p:cNvPr id="1232" name="Google Shape;1232;p64"/>
          <p:cNvSpPr/>
          <p:nvPr/>
        </p:nvSpPr>
        <p:spPr>
          <a:xfrm>
            <a:off x="8050925" y="4390125"/>
            <a:ext cx="25" cy="25"/>
          </a:xfrm>
          <a:custGeom>
            <a:avLst/>
            <a:gdLst/>
            <a:ahLst/>
            <a:cxnLst/>
            <a:rect l="l" t="t" r="r" b="b"/>
            <a:pathLst>
              <a:path w="1" h="1" fill="none" extrusionOk="0">
                <a:moveTo>
                  <a:pt x="0" y="0"/>
                </a:moveTo>
                <a:close/>
              </a:path>
            </a:pathLst>
          </a:custGeom>
          <a:noFill/>
          <a:ln w="975" cap="flat" cmpd="sng">
            <a:solidFill>
              <a:srgbClr val="E7CEBA"/>
            </a:solidFill>
            <a:prstDash val="solid"/>
            <a:miter lim="30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4"/>
          <p:cNvSpPr txBox="1">
            <a:spLocks noGrp="1"/>
          </p:cNvSpPr>
          <p:nvPr>
            <p:ph type="body" idx="1"/>
          </p:nvPr>
        </p:nvSpPr>
        <p:spPr>
          <a:xfrm>
            <a:off x="720050" y="980350"/>
            <a:ext cx="7703700" cy="357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p>
          <a:p>
            <a:pPr marL="0" lvl="0" indent="0" algn="l" rtl="0">
              <a:lnSpc>
                <a:spcPct val="100000"/>
              </a:lnSpc>
              <a:spcBef>
                <a:spcPts val="1600"/>
              </a:spcBef>
              <a:spcAft>
                <a:spcPts val="0"/>
              </a:spcAft>
              <a:buNone/>
            </a:pPr>
            <a:r>
              <a:rPr lang="en" sz="1800">
                <a:latin typeface="Saira SemiCondensed Medium"/>
                <a:ea typeface="Saira SemiCondensed Medium"/>
                <a:cs typeface="Saira SemiCondensed Medium"/>
                <a:sym typeface="Saira SemiCondensed Medium"/>
              </a:rPr>
              <a:t>PHOTOS</a:t>
            </a:r>
            <a:endParaRPr sz="1800">
              <a:latin typeface="Saira SemiCondensed Medium"/>
              <a:ea typeface="Saira SemiCondensed Medium"/>
              <a:cs typeface="Saira SemiCondensed Medium"/>
              <a:sym typeface="Saira SemiCondensed Medium"/>
            </a:endParaRPr>
          </a:p>
          <a:p>
            <a:pPr marL="457200" lvl="0" indent="-298450" algn="l" rtl="0">
              <a:lnSpc>
                <a:spcPct val="100000"/>
              </a:lnSpc>
              <a:spcBef>
                <a:spcPts val="1600"/>
              </a:spcBef>
              <a:spcAft>
                <a:spcPts val="0"/>
              </a:spcAft>
              <a:buSzPts val="1100"/>
              <a:buChar char="●"/>
            </a:pPr>
            <a:r>
              <a:rPr lang="en">
                <a:solidFill>
                  <a:schemeClr val="hlink"/>
                </a:solidFill>
                <a:uFill>
                  <a:noFill/>
                </a:uFill>
                <a:hlinkClick r:id="rId4"/>
              </a:rPr>
              <a:t>Dangerous flu strain cases Free</a:t>
            </a:r>
            <a:endParaRPr/>
          </a:p>
          <a:p>
            <a:pPr marL="457200" lvl="0" indent="-298450" algn="l" rtl="0">
              <a:lnSpc>
                <a:spcPct val="100000"/>
              </a:lnSpc>
              <a:spcBef>
                <a:spcPts val="0"/>
              </a:spcBef>
              <a:spcAft>
                <a:spcPts val="0"/>
              </a:spcAft>
              <a:buSzPts val="1100"/>
              <a:buChar char="●"/>
            </a:pPr>
            <a:r>
              <a:rPr lang="en">
                <a:solidFill>
                  <a:schemeClr val="hlink"/>
                </a:solidFill>
                <a:uFill>
                  <a:noFill/>
                </a:uFill>
                <a:hlinkClick r:id="rId5"/>
              </a:rPr>
              <a:t>Portrait of adult woman wearing surgical mask</a:t>
            </a:r>
            <a:endParaRPr/>
          </a:p>
          <a:p>
            <a:pPr marL="457200" lvl="0" indent="-298450" algn="l" rtl="0">
              <a:lnSpc>
                <a:spcPct val="100000"/>
              </a:lnSpc>
              <a:spcBef>
                <a:spcPts val="0"/>
              </a:spcBef>
              <a:spcAft>
                <a:spcPts val="0"/>
              </a:spcAft>
              <a:buSzPts val="1100"/>
              <a:buChar char="●"/>
            </a:pPr>
            <a:r>
              <a:rPr lang="en">
                <a:solidFill>
                  <a:schemeClr val="hlink"/>
                </a:solidFill>
                <a:uFill>
                  <a:noFill/>
                </a:uFill>
                <a:hlinkClick r:id="rId6"/>
              </a:rPr>
              <a:t>Close-up dangerous virus samples and tablets</a:t>
            </a:r>
            <a:endParaRPr/>
          </a:p>
        </p:txBody>
      </p:sp>
      <p:sp>
        <p:nvSpPr>
          <p:cNvPr id="1234" name="Google Shape;1234;p64"/>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2"/>
        <p:cNvGrpSpPr/>
        <p:nvPr/>
      </p:nvGrpSpPr>
      <p:grpSpPr>
        <a:xfrm>
          <a:off x="0" y="0"/>
          <a:ext cx="0" cy="0"/>
          <a:chOff x="0" y="0"/>
          <a:chExt cx="0" cy="0"/>
        </a:xfrm>
      </p:grpSpPr>
      <p:sp>
        <p:nvSpPr>
          <p:cNvPr id="333" name="Google Shape;333;p41"/>
          <p:cNvSpPr txBox="1">
            <a:spLocks noGrp="1"/>
          </p:cNvSpPr>
          <p:nvPr>
            <p:ph type="subTitle" idx="4294967295"/>
          </p:nvPr>
        </p:nvSpPr>
        <p:spPr>
          <a:xfrm>
            <a:off x="2210436" y="923099"/>
            <a:ext cx="4530783" cy="652001"/>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US" sz="2000" dirty="0">
                <a:latin typeface="Saira SemiCondensed Medium"/>
                <a:ea typeface="Saira SemiCondensed Medium"/>
                <a:cs typeface="Saira SemiCondensed Medium"/>
                <a:sym typeface="Saira SemiCondensed Medium"/>
              </a:rPr>
              <a:t>Y</a:t>
            </a:r>
            <a:r>
              <a:rPr lang="en-US" sz="2000" dirty="0" smtClean="0">
                <a:latin typeface="Saira SemiCondensed Medium"/>
                <a:ea typeface="Saira SemiCondensed Medium"/>
                <a:cs typeface="Saira SemiCondensed Medium"/>
                <a:sym typeface="Saira SemiCondensed Medium"/>
              </a:rPr>
              <a:t>OU’LL SEE ON THE SCREEN THE FOLLOWING TOKEN:</a:t>
            </a:r>
            <a:endParaRPr sz="2000" dirty="0">
              <a:latin typeface="Saira SemiCondensed Medium"/>
              <a:ea typeface="Saira SemiCondensed Medium"/>
              <a:cs typeface="Saira SemiCondensed Medium"/>
              <a:sym typeface="Saira SemiCondensed Medium"/>
            </a:endParaRPr>
          </a:p>
        </p:txBody>
      </p:sp>
      <p:sp>
        <p:nvSpPr>
          <p:cNvPr id="334" name="Google Shape;334;p41"/>
          <p:cNvSpPr txBox="1">
            <a:spLocks noGrp="1"/>
          </p:cNvSpPr>
          <p:nvPr>
            <p:ph type="subTitle" idx="4294967295"/>
          </p:nvPr>
        </p:nvSpPr>
        <p:spPr>
          <a:xfrm>
            <a:off x="1281894" y="1894075"/>
            <a:ext cx="6338615" cy="633675"/>
          </a:xfrm>
          <a:prstGeom prst="rect">
            <a:avLst/>
          </a:prstGeom>
        </p:spPr>
        <p:txBody>
          <a:bodyPr spcFirstLastPara="1" wrap="square" lIns="91425" tIns="91425" rIns="91425" bIns="0" anchor="t" anchorCtr="0">
            <a:noAutofit/>
          </a:bodyPr>
          <a:lstStyle/>
          <a:p>
            <a:pPr marL="0" lvl="0" indent="0" algn="l" rtl="0">
              <a:lnSpc>
                <a:spcPct val="115000"/>
              </a:lnSpc>
              <a:spcBef>
                <a:spcPts val="0"/>
              </a:spcBef>
              <a:spcAft>
                <a:spcPts val="0"/>
              </a:spcAft>
              <a:buNone/>
            </a:pPr>
            <a:r>
              <a:rPr lang="en" sz="2000" dirty="0" smtClean="0">
                <a:solidFill>
                  <a:srgbClr val="FFFFFF"/>
                </a:solidFill>
                <a:highlight>
                  <a:srgbClr val="CCCCCC"/>
                </a:highlight>
                <a:latin typeface="Arial"/>
                <a:ea typeface="Arial"/>
                <a:cs typeface="Arial"/>
                <a:sym typeface="Arial"/>
              </a:rPr>
              <a:t>{</a:t>
            </a:r>
            <a:r>
              <a:rPr lang="en-US" sz="2400" dirty="0">
                <a:solidFill>
                  <a:srgbClr val="FFFFFF"/>
                </a:solidFill>
                <a:highlight>
                  <a:srgbClr val="CCCCCC"/>
                </a:highlight>
                <a:latin typeface="Arial"/>
                <a:ea typeface="Arial"/>
                <a:cs typeface="Arial"/>
                <a:sym typeface="Arial"/>
              </a:rPr>
              <a:t> </a:t>
            </a:r>
            <a:r>
              <a:rPr lang="en" sz="2000" dirty="0" smtClean="0">
                <a:solidFill>
                  <a:srgbClr val="FFFFFF"/>
                </a:solidFill>
                <a:highlight>
                  <a:srgbClr val="CCCCCC"/>
                </a:highlight>
                <a:latin typeface="Arial"/>
                <a:ea typeface="Arial"/>
                <a:cs typeface="Arial"/>
                <a:sym typeface="Arial"/>
              </a:rPr>
              <a:t>"</a:t>
            </a:r>
            <a:r>
              <a:rPr lang="en" sz="2000" dirty="0">
                <a:solidFill>
                  <a:srgbClr val="FFFFFF"/>
                </a:solidFill>
                <a:highlight>
                  <a:srgbClr val="CCCCCC"/>
                </a:highlight>
                <a:latin typeface="Arial"/>
                <a:ea typeface="Arial"/>
                <a:cs typeface="Arial"/>
                <a:sym typeface="Arial"/>
              </a:rPr>
              <a:t>token": "</a:t>
            </a:r>
            <a:r>
              <a:rPr lang="en" sz="2000" dirty="0" smtClean="0">
                <a:solidFill>
                  <a:srgbClr val="FFFFFF"/>
                </a:solidFill>
                <a:highlight>
                  <a:srgbClr val="CCCCCC"/>
                </a:highlight>
                <a:latin typeface="Arial"/>
                <a:ea typeface="Arial"/>
                <a:cs typeface="Arial"/>
                <a:sym typeface="Arial"/>
              </a:rPr>
              <a:t>A2491921306645144496740293228”</a:t>
            </a:r>
            <a:r>
              <a:rPr lang="en-US" sz="2400" dirty="0">
                <a:solidFill>
                  <a:srgbClr val="FFFFFF"/>
                </a:solidFill>
                <a:highlight>
                  <a:srgbClr val="CCCCCC"/>
                </a:highlight>
                <a:latin typeface="Arial"/>
                <a:ea typeface="Arial"/>
                <a:cs typeface="Arial"/>
                <a:sym typeface="Arial"/>
              </a:rPr>
              <a:t> </a:t>
            </a:r>
            <a:r>
              <a:rPr lang="en" sz="2000" dirty="0" smtClean="0">
                <a:solidFill>
                  <a:srgbClr val="FFFFFF"/>
                </a:solidFill>
                <a:highlight>
                  <a:srgbClr val="CCCCCC"/>
                </a:highlight>
                <a:latin typeface="Arial"/>
                <a:ea typeface="Arial"/>
                <a:cs typeface="Arial"/>
                <a:sym typeface="Arial"/>
              </a:rPr>
              <a:t>}</a:t>
            </a:r>
            <a:endParaRPr sz="2800" dirty="0">
              <a:solidFill>
                <a:srgbClr val="FFFFFF"/>
              </a:solidFill>
            </a:endParaRPr>
          </a:p>
        </p:txBody>
      </p:sp>
      <p:cxnSp>
        <p:nvCxnSpPr>
          <p:cNvPr id="336" name="Google Shape;336;p41"/>
          <p:cNvCxnSpPr>
            <a:stCxn id="337" idx="6"/>
            <a:endCxn id="338" idx="6"/>
          </p:cNvCxnSpPr>
          <p:nvPr/>
        </p:nvCxnSpPr>
        <p:spPr>
          <a:xfrm>
            <a:off x="1447894" y="4085509"/>
            <a:ext cx="2276700" cy="0"/>
          </a:xfrm>
          <a:prstGeom prst="straightConnector1">
            <a:avLst/>
          </a:prstGeom>
          <a:noFill/>
          <a:ln w="19050" cap="flat" cmpd="sng">
            <a:solidFill>
              <a:schemeClr val="dk1"/>
            </a:solidFill>
            <a:prstDash val="solid"/>
            <a:round/>
            <a:headEnd type="none" w="med" len="med"/>
            <a:tailEnd type="none" w="med" len="med"/>
          </a:ln>
        </p:spPr>
      </p:cxnSp>
      <p:cxnSp>
        <p:nvCxnSpPr>
          <p:cNvPr id="339" name="Google Shape;339;p41"/>
          <p:cNvCxnSpPr>
            <a:stCxn id="338" idx="2"/>
            <a:endCxn id="340" idx="2"/>
          </p:cNvCxnSpPr>
          <p:nvPr/>
        </p:nvCxnSpPr>
        <p:spPr>
          <a:xfrm>
            <a:off x="3915481" y="4085594"/>
            <a:ext cx="2276700" cy="0"/>
          </a:xfrm>
          <a:prstGeom prst="straightConnector1">
            <a:avLst/>
          </a:prstGeom>
          <a:noFill/>
          <a:ln w="19050" cap="flat" cmpd="sng">
            <a:solidFill>
              <a:schemeClr val="dk1"/>
            </a:solidFill>
            <a:prstDash val="solid"/>
            <a:round/>
            <a:headEnd type="none" w="med" len="med"/>
            <a:tailEnd type="none" w="med" len="med"/>
          </a:ln>
        </p:spPr>
      </p:cxnSp>
      <p:cxnSp>
        <p:nvCxnSpPr>
          <p:cNvPr id="341" name="Google Shape;341;p41"/>
          <p:cNvCxnSpPr>
            <a:stCxn id="340" idx="6"/>
          </p:cNvCxnSpPr>
          <p:nvPr/>
        </p:nvCxnSpPr>
        <p:spPr>
          <a:xfrm>
            <a:off x="6382844" y="4085509"/>
            <a:ext cx="2027700" cy="0"/>
          </a:xfrm>
          <a:prstGeom prst="straightConnector1">
            <a:avLst/>
          </a:prstGeom>
          <a:noFill/>
          <a:ln w="19050" cap="flat" cmpd="sng">
            <a:solidFill>
              <a:schemeClr val="dk1"/>
            </a:solidFill>
            <a:prstDash val="solid"/>
            <a:round/>
            <a:headEnd type="none" w="med" len="med"/>
            <a:tailEnd type="none" w="med" len="med"/>
          </a:ln>
        </p:spPr>
      </p:cxnSp>
      <p:grpSp>
        <p:nvGrpSpPr>
          <p:cNvPr id="342" name="Google Shape;342;p41"/>
          <p:cNvGrpSpPr/>
          <p:nvPr/>
        </p:nvGrpSpPr>
        <p:grpSpPr>
          <a:xfrm>
            <a:off x="6086169" y="3909499"/>
            <a:ext cx="353113" cy="351998"/>
            <a:chOff x="6664394" y="3346974"/>
            <a:chExt cx="353113" cy="351998"/>
          </a:xfrm>
        </p:grpSpPr>
        <p:sp>
          <p:nvSpPr>
            <p:cNvPr id="343" name="Google Shape;343;p4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4" name="Google Shape;344;p4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5" name="Google Shape;345;p4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6" name="Google Shape;346;p4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7" name="Google Shape;347;p4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48" name="Google Shape;348;p41"/>
          <p:cNvGrpSpPr/>
          <p:nvPr/>
        </p:nvGrpSpPr>
        <p:grpSpPr>
          <a:xfrm>
            <a:off x="1281894" y="3909599"/>
            <a:ext cx="353113" cy="351998"/>
            <a:chOff x="6664394" y="3346974"/>
            <a:chExt cx="353113" cy="351998"/>
          </a:xfrm>
        </p:grpSpPr>
        <p:sp>
          <p:nvSpPr>
            <p:cNvPr id="349" name="Google Shape;349;p4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0" name="Google Shape;350;p4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1" name="Google Shape;351;p4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2" name="Google Shape;352;p4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3" name="Google Shape;353;p4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54" name="Google Shape;354;p41"/>
          <p:cNvGrpSpPr/>
          <p:nvPr/>
        </p:nvGrpSpPr>
        <p:grpSpPr>
          <a:xfrm>
            <a:off x="3621394" y="3909499"/>
            <a:ext cx="353113" cy="351998"/>
            <a:chOff x="6664394" y="3346974"/>
            <a:chExt cx="353113" cy="351998"/>
          </a:xfrm>
        </p:grpSpPr>
        <p:sp>
          <p:nvSpPr>
            <p:cNvPr id="355" name="Google Shape;355;p4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6" name="Google Shape;356;p4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7" name="Google Shape;357;p4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8" name="Google Shape;358;p4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9" name="Google Shape;359;p4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Tree>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1"/>
        <p:cNvGrpSpPr/>
        <p:nvPr/>
      </p:nvGrpSpPr>
      <p:grpSpPr>
        <a:xfrm>
          <a:off x="0" y="0"/>
          <a:ext cx="0" cy="0"/>
          <a:chOff x="0" y="0"/>
          <a:chExt cx="0" cy="0"/>
        </a:xfrm>
      </p:grpSpPr>
      <p:sp>
        <p:nvSpPr>
          <p:cNvPr id="1282" name="Google Shape;1282;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1283" name="Google Shape;1283;p69"/>
          <p:cNvGrpSpPr/>
          <p:nvPr/>
        </p:nvGrpSpPr>
        <p:grpSpPr>
          <a:xfrm>
            <a:off x="5156078" y="3085736"/>
            <a:ext cx="474294" cy="551291"/>
            <a:chOff x="4727025" y="1332775"/>
            <a:chExt cx="59900" cy="69625"/>
          </a:xfrm>
        </p:grpSpPr>
        <p:sp>
          <p:nvSpPr>
            <p:cNvPr id="1284" name="Google Shape;1284;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69"/>
          <p:cNvGrpSpPr/>
          <p:nvPr/>
        </p:nvGrpSpPr>
        <p:grpSpPr>
          <a:xfrm>
            <a:off x="5769734" y="2314340"/>
            <a:ext cx="555653" cy="557031"/>
            <a:chOff x="4820425" y="1329900"/>
            <a:chExt cx="70175" cy="70350"/>
          </a:xfrm>
        </p:grpSpPr>
        <p:sp>
          <p:nvSpPr>
            <p:cNvPr id="1287" name="Google Shape;1287;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69"/>
          <p:cNvGrpSpPr/>
          <p:nvPr/>
        </p:nvGrpSpPr>
        <p:grpSpPr>
          <a:xfrm>
            <a:off x="6396103" y="2318845"/>
            <a:ext cx="582574" cy="533871"/>
            <a:chOff x="4903200" y="1331525"/>
            <a:chExt cx="73575" cy="67425"/>
          </a:xfrm>
        </p:grpSpPr>
        <p:sp>
          <p:nvSpPr>
            <p:cNvPr id="1292" name="Google Shape;1292;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9"/>
          <p:cNvGrpSpPr/>
          <p:nvPr/>
        </p:nvGrpSpPr>
        <p:grpSpPr>
          <a:xfrm>
            <a:off x="5755581" y="3078709"/>
            <a:ext cx="583960" cy="565345"/>
            <a:chOff x="4815575" y="1416800"/>
            <a:chExt cx="73750" cy="71400"/>
          </a:xfrm>
        </p:grpSpPr>
        <p:sp>
          <p:nvSpPr>
            <p:cNvPr id="1295" name="Google Shape;1295;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69"/>
          <p:cNvGrpSpPr/>
          <p:nvPr/>
        </p:nvGrpSpPr>
        <p:grpSpPr>
          <a:xfrm>
            <a:off x="6390362" y="3108896"/>
            <a:ext cx="589898" cy="504970"/>
            <a:chOff x="4902475" y="1418875"/>
            <a:chExt cx="74500" cy="63775"/>
          </a:xfrm>
        </p:grpSpPr>
        <p:sp>
          <p:nvSpPr>
            <p:cNvPr id="1299" name="Google Shape;1299;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69"/>
          <p:cNvGrpSpPr/>
          <p:nvPr/>
        </p:nvGrpSpPr>
        <p:grpSpPr>
          <a:xfrm>
            <a:off x="5765577" y="3826000"/>
            <a:ext cx="563967" cy="567127"/>
            <a:chOff x="4818100" y="1507675"/>
            <a:chExt cx="71225" cy="71625"/>
          </a:xfrm>
        </p:grpSpPr>
        <p:sp>
          <p:nvSpPr>
            <p:cNvPr id="1302" name="Google Shape;1302;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69"/>
          <p:cNvGrpSpPr/>
          <p:nvPr/>
        </p:nvGrpSpPr>
        <p:grpSpPr>
          <a:xfrm>
            <a:off x="5079075" y="3829461"/>
            <a:ext cx="628301" cy="588505"/>
            <a:chOff x="4721450" y="1509475"/>
            <a:chExt cx="79350" cy="74325"/>
          </a:xfrm>
        </p:grpSpPr>
        <p:sp>
          <p:nvSpPr>
            <p:cNvPr id="1307" name="Google Shape;1307;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69"/>
          <p:cNvGrpSpPr/>
          <p:nvPr/>
        </p:nvGrpSpPr>
        <p:grpSpPr>
          <a:xfrm>
            <a:off x="6424608" y="3814027"/>
            <a:ext cx="557038" cy="562772"/>
            <a:chOff x="4906800" y="1507500"/>
            <a:chExt cx="70350" cy="71075"/>
          </a:xfrm>
        </p:grpSpPr>
        <p:sp>
          <p:nvSpPr>
            <p:cNvPr id="1312" name="Google Shape;1312;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9"/>
          <p:cNvGrpSpPr/>
          <p:nvPr/>
        </p:nvGrpSpPr>
        <p:grpSpPr>
          <a:xfrm>
            <a:off x="4462216" y="2340963"/>
            <a:ext cx="517934" cy="517934"/>
            <a:chOff x="3736598" y="2170606"/>
            <a:chExt cx="404889" cy="404889"/>
          </a:xfrm>
        </p:grpSpPr>
        <p:sp>
          <p:nvSpPr>
            <p:cNvPr id="1318" name="Google Shape;1318;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69"/>
          <p:cNvGrpSpPr/>
          <p:nvPr/>
        </p:nvGrpSpPr>
        <p:grpSpPr>
          <a:xfrm>
            <a:off x="3729277" y="2341061"/>
            <a:ext cx="586986" cy="517740"/>
            <a:chOff x="3161917" y="2170682"/>
            <a:chExt cx="458870" cy="404737"/>
          </a:xfrm>
        </p:grpSpPr>
        <p:sp>
          <p:nvSpPr>
            <p:cNvPr id="1323" name="Google Shape;1323;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69"/>
          <p:cNvGrpSpPr/>
          <p:nvPr/>
        </p:nvGrpSpPr>
        <p:grpSpPr>
          <a:xfrm>
            <a:off x="3752299" y="3102400"/>
            <a:ext cx="540943" cy="517963"/>
            <a:chOff x="3179914" y="2889488"/>
            <a:chExt cx="422876" cy="404911"/>
          </a:xfrm>
        </p:grpSpPr>
        <p:sp>
          <p:nvSpPr>
            <p:cNvPr id="1327" name="Google Shape;1327;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69"/>
          <p:cNvGrpSpPr/>
          <p:nvPr/>
        </p:nvGrpSpPr>
        <p:grpSpPr>
          <a:xfrm>
            <a:off x="4453093" y="3102358"/>
            <a:ext cx="536180" cy="518047"/>
            <a:chOff x="3729467" y="2889422"/>
            <a:chExt cx="419153" cy="404977"/>
          </a:xfrm>
        </p:grpSpPr>
        <p:sp>
          <p:nvSpPr>
            <p:cNvPr id="1334" name="Google Shape;1334;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9"/>
          <p:cNvGrpSpPr/>
          <p:nvPr/>
        </p:nvGrpSpPr>
        <p:grpSpPr>
          <a:xfrm>
            <a:off x="1990126" y="3445787"/>
            <a:ext cx="965351" cy="134611"/>
            <a:chOff x="4411970" y="2962952"/>
            <a:chExt cx="706544" cy="104212"/>
          </a:xfrm>
        </p:grpSpPr>
        <p:sp>
          <p:nvSpPr>
            <p:cNvPr id="1342" name="Google Shape;1342;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69"/>
          <p:cNvGrpSpPr/>
          <p:nvPr/>
        </p:nvGrpSpPr>
        <p:grpSpPr>
          <a:xfrm>
            <a:off x="1990126" y="3041077"/>
            <a:ext cx="960158" cy="289172"/>
            <a:chOff x="4411970" y="2726085"/>
            <a:chExt cx="643107" cy="193659"/>
          </a:xfrm>
        </p:grpSpPr>
        <p:sp>
          <p:nvSpPr>
            <p:cNvPr id="1347" name="Google Shape;1347;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69"/>
          <p:cNvGrpSpPr/>
          <p:nvPr/>
        </p:nvGrpSpPr>
        <p:grpSpPr>
          <a:xfrm>
            <a:off x="998624" y="3295400"/>
            <a:ext cx="811503" cy="252584"/>
            <a:chOff x="4411970" y="4340222"/>
            <a:chExt cx="779467" cy="242683"/>
          </a:xfrm>
        </p:grpSpPr>
        <p:sp>
          <p:nvSpPr>
            <p:cNvPr id="1351" name="Google Shape;1351;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69"/>
          <p:cNvGrpSpPr/>
          <p:nvPr/>
        </p:nvGrpSpPr>
        <p:grpSpPr>
          <a:xfrm>
            <a:off x="1990126" y="2709308"/>
            <a:ext cx="965160" cy="216230"/>
            <a:chOff x="4411970" y="2468674"/>
            <a:chExt cx="747317" cy="167425"/>
          </a:xfrm>
        </p:grpSpPr>
        <p:sp>
          <p:nvSpPr>
            <p:cNvPr id="1355" name="Google Shape;1355;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 name="Google Shape;1357;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69"/>
          <p:cNvGrpSpPr/>
          <p:nvPr/>
        </p:nvGrpSpPr>
        <p:grpSpPr>
          <a:xfrm>
            <a:off x="997692" y="2334687"/>
            <a:ext cx="1959041" cy="208784"/>
            <a:chOff x="6336019" y="3733725"/>
            <a:chExt cx="2566206" cy="351310"/>
          </a:xfrm>
        </p:grpSpPr>
        <p:sp>
          <p:nvSpPr>
            <p:cNvPr id="1359" name="Google Shape;1359;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69"/>
          <p:cNvGrpSpPr/>
          <p:nvPr/>
        </p:nvGrpSpPr>
        <p:grpSpPr>
          <a:xfrm>
            <a:off x="1990126" y="3950602"/>
            <a:ext cx="946551" cy="153200"/>
            <a:chOff x="4404545" y="3301592"/>
            <a:chExt cx="782403" cy="129272"/>
          </a:xfrm>
        </p:grpSpPr>
        <p:sp>
          <p:nvSpPr>
            <p:cNvPr id="1364" name="Google Shape;1364;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69"/>
          <p:cNvGrpSpPr/>
          <p:nvPr/>
        </p:nvGrpSpPr>
        <p:grpSpPr>
          <a:xfrm>
            <a:off x="1990126" y="3695937"/>
            <a:ext cx="962257" cy="139127"/>
            <a:chOff x="4411970" y="3131459"/>
            <a:chExt cx="710520" cy="117397"/>
          </a:xfrm>
        </p:grpSpPr>
        <p:sp>
          <p:nvSpPr>
            <p:cNvPr id="1367" name="Google Shape;1367;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 name="Google Shape;1370;p69"/>
          <p:cNvGrpSpPr/>
          <p:nvPr/>
        </p:nvGrpSpPr>
        <p:grpSpPr>
          <a:xfrm>
            <a:off x="990271" y="3621603"/>
            <a:ext cx="823838" cy="458988"/>
            <a:chOff x="4411970" y="1801825"/>
            <a:chExt cx="734586" cy="409262"/>
          </a:xfrm>
        </p:grpSpPr>
        <p:sp>
          <p:nvSpPr>
            <p:cNvPr id="1371" name="Google Shape;1371;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9"/>
          <p:cNvGrpSpPr/>
          <p:nvPr/>
        </p:nvGrpSpPr>
        <p:grpSpPr>
          <a:xfrm>
            <a:off x="3095243" y="2339173"/>
            <a:ext cx="521514" cy="521514"/>
            <a:chOff x="5681300" y="2527788"/>
            <a:chExt cx="805800" cy="805800"/>
          </a:xfrm>
        </p:grpSpPr>
        <p:sp>
          <p:nvSpPr>
            <p:cNvPr id="1374" name="Google Shape;1374;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69"/>
          <p:cNvGrpSpPr/>
          <p:nvPr/>
        </p:nvGrpSpPr>
        <p:grpSpPr>
          <a:xfrm>
            <a:off x="3089483" y="3094865"/>
            <a:ext cx="533033" cy="533033"/>
            <a:chOff x="4049800" y="640400"/>
            <a:chExt cx="858900" cy="858900"/>
          </a:xfrm>
        </p:grpSpPr>
        <p:sp>
          <p:nvSpPr>
            <p:cNvPr id="1377" name="Google Shape;1377;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69"/>
          <p:cNvGrpSpPr/>
          <p:nvPr/>
        </p:nvGrpSpPr>
        <p:grpSpPr>
          <a:xfrm>
            <a:off x="3014966" y="3772543"/>
            <a:ext cx="682068" cy="682068"/>
            <a:chOff x="5080188" y="927900"/>
            <a:chExt cx="961200" cy="961200"/>
          </a:xfrm>
        </p:grpSpPr>
        <p:sp>
          <p:nvSpPr>
            <p:cNvPr id="1380" name="Google Shape;1380;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9"/>
          <p:cNvGrpSpPr/>
          <p:nvPr/>
        </p:nvGrpSpPr>
        <p:grpSpPr>
          <a:xfrm>
            <a:off x="4478465" y="3869234"/>
            <a:ext cx="505650" cy="504006"/>
            <a:chOff x="6039282" y="1042577"/>
            <a:chExt cx="734315" cy="731929"/>
          </a:xfrm>
        </p:grpSpPr>
        <p:sp>
          <p:nvSpPr>
            <p:cNvPr id="1389" name="Google Shape;1389;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69"/>
          <p:cNvGrpSpPr/>
          <p:nvPr/>
        </p:nvGrpSpPr>
        <p:grpSpPr>
          <a:xfrm>
            <a:off x="5091067" y="2298862"/>
            <a:ext cx="567744" cy="602136"/>
            <a:chOff x="1825800" y="1651625"/>
            <a:chExt cx="539989" cy="571775"/>
          </a:xfrm>
        </p:grpSpPr>
        <p:sp>
          <p:nvSpPr>
            <p:cNvPr id="1411" name="Google Shape;1411;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69"/>
          <p:cNvGrpSpPr/>
          <p:nvPr/>
        </p:nvGrpSpPr>
        <p:grpSpPr>
          <a:xfrm>
            <a:off x="3765995" y="3855579"/>
            <a:ext cx="508123" cy="507955"/>
            <a:chOff x="1897577" y="2802432"/>
            <a:chExt cx="492176" cy="492014"/>
          </a:xfrm>
        </p:grpSpPr>
        <p:sp>
          <p:nvSpPr>
            <p:cNvPr id="1416" name="Google Shape;1416;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69"/>
          <p:cNvGrpSpPr/>
          <p:nvPr/>
        </p:nvGrpSpPr>
        <p:grpSpPr>
          <a:xfrm>
            <a:off x="997525" y="4169123"/>
            <a:ext cx="809227" cy="200842"/>
            <a:chOff x="2013045" y="4813233"/>
            <a:chExt cx="921986" cy="228854"/>
          </a:xfrm>
        </p:grpSpPr>
        <p:sp>
          <p:nvSpPr>
            <p:cNvPr id="1429" name="Google Shape;1429;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69"/>
          <p:cNvGrpSpPr/>
          <p:nvPr/>
        </p:nvGrpSpPr>
        <p:grpSpPr>
          <a:xfrm>
            <a:off x="1005985" y="2656004"/>
            <a:ext cx="792421" cy="269941"/>
            <a:chOff x="1046767" y="4756633"/>
            <a:chExt cx="859646" cy="292841"/>
          </a:xfrm>
        </p:grpSpPr>
        <p:sp>
          <p:nvSpPr>
            <p:cNvPr id="1432" name="Google Shape;1432;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69"/>
          <p:cNvGrpSpPr/>
          <p:nvPr/>
        </p:nvGrpSpPr>
        <p:grpSpPr>
          <a:xfrm>
            <a:off x="7141841" y="2550562"/>
            <a:ext cx="166473" cy="141497"/>
            <a:chOff x="4660325" y="1866850"/>
            <a:chExt cx="68350" cy="58100"/>
          </a:xfrm>
        </p:grpSpPr>
        <p:sp>
          <p:nvSpPr>
            <p:cNvPr id="1440" name="Google Shape;1440;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69"/>
          <p:cNvGrpSpPr/>
          <p:nvPr/>
        </p:nvGrpSpPr>
        <p:grpSpPr>
          <a:xfrm>
            <a:off x="7451186" y="2576286"/>
            <a:ext cx="162515" cy="90049"/>
            <a:chOff x="4791775" y="1877500"/>
            <a:chExt cx="66725" cy="36975"/>
          </a:xfrm>
        </p:grpSpPr>
        <p:sp>
          <p:nvSpPr>
            <p:cNvPr id="1443" name="Google Shape;1443;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69"/>
          <p:cNvGrpSpPr/>
          <p:nvPr/>
        </p:nvGrpSpPr>
        <p:grpSpPr>
          <a:xfrm>
            <a:off x="7772899" y="2576286"/>
            <a:ext cx="144979" cy="90049"/>
            <a:chOff x="4923925" y="1877500"/>
            <a:chExt cx="59525" cy="36975"/>
          </a:xfrm>
        </p:grpSpPr>
        <p:sp>
          <p:nvSpPr>
            <p:cNvPr id="1446" name="Google Shape;1446;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9"/>
          <p:cNvGrpSpPr/>
          <p:nvPr/>
        </p:nvGrpSpPr>
        <p:grpSpPr>
          <a:xfrm>
            <a:off x="8067390" y="2558477"/>
            <a:ext cx="141447" cy="125667"/>
            <a:chOff x="5058450" y="1870100"/>
            <a:chExt cx="58075" cy="51600"/>
          </a:xfrm>
        </p:grpSpPr>
        <p:sp>
          <p:nvSpPr>
            <p:cNvPr id="1449" name="Google Shape;1449;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69"/>
          <p:cNvGrpSpPr/>
          <p:nvPr/>
        </p:nvGrpSpPr>
        <p:grpSpPr>
          <a:xfrm>
            <a:off x="7481905" y="2980885"/>
            <a:ext cx="101077" cy="107645"/>
            <a:chOff x="4811425" y="2065025"/>
            <a:chExt cx="41500" cy="44200"/>
          </a:xfrm>
        </p:grpSpPr>
        <p:sp>
          <p:nvSpPr>
            <p:cNvPr id="1452" name="Google Shape;1452;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69"/>
          <p:cNvGrpSpPr/>
          <p:nvPr/>
        </p:nvGrpSpPr>
        <p:grpSpPr>
          <a:xfrm>
            <a:off x="7774342" y="2981098"/>
            <a:ext cx="120867" cy="107218"/>
            <a:chOff x="4929875" y="2065025"/>
            <a:chExt cx="49625" cy="44025"/>
          </a:xfrm>
        </p:grpSpPr>
        <p:sp>
          <p:nvSpPr>
            <p:cNvPr id="1455" name="Google Shape;1455;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69"/>
          <p:cNvGrpSpPr/>
          <p:nvPr/>
        </p:nvGrpSpPr>
        <p:grpSpPr>
          <a:xfrm>
            <a:off x="8103011" y="2984112"/>
            <a:ext cx="70206" cy="101191"/>
            <a:chOff x="5083925" y="2066350"/>
            <a:chExt cx="28825" cy="41550"/>
          </a:xfrm>
        </p:grpSpPr>
        <p:sp>
          <p:nvSpPr>
            <p:cNvPr id="1458" name="Google Shape;1458;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69"/>
          <p:cNvGrpSpPr/>
          <p:nvPr/>
        </p:nvGrpSpPr>
        <p:grpSpPr>
          <a:xfrm>
            <a:off x="7134565" y="2999759"/>
            <a:ext cx="181026" cy="69896"/>
            <a:chOff x="4659775" y="2072775"/>
            <a:chExt cx="74325" cy="28700"/>
          </a:xfrm>
        </p:grpSpPr>
        <p:sp>
          <p:nvSpPr>
            <p:cNvPr id="1461" name="Google Shape;1461;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9"/>
          <p:cNvGrpSpPr/>
          <p:nvPr/>
        </p:nvGrpSpPr>
        <p:grpSpPr>
          <a:xfrm>
            <a:off x="8054421" y="2790324"/>
            <a:ext cx="167387" cy="89197"/>
            <a:chOff x="4662475" y="1976500"/>
            <a:chExt cx="68725" cy="36625"/>
          </a:xfrm>
        </p:grpSpPr>
        <p:sp>
          <p:nvSpPr>
            <p:cNvPr id="1465" name="Google Shape;1465;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69"/>
          <p:cNvGrpSpPr/>
          <p:nvPr/>
        </p:nvGrpSpPr>
        <p:grpSpPr>
          <a:xfrm>
            <a:off x="7751326" y="2793764"/>
            <a:ext cx="166899" cy="82317"/>
            <a:chOff x="4920150" y="1977875"/>
            <a:chExt cx="68525" cy="33800"/>
          </a:xfrm>
        </p:grpSpPr>
        <p:sp>
          <p:nvSpPr>
            <p:cNvPr id="1469" name="Google Shape;1469;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69"/>
          <p:cNvGrpSpPr/>
          <p:nvPr/>
        </p:nvGrpSpPr>
        <p:grpSpPr>
          <a:xfrm>
            <a:off x="7162483" y="3197682"/>
            <a:ext cx="125190" cy="127859"/>
            <a:chOff x="4676550" y="2160575"/>
            <a:chExt cx="51400" cy="52500"/>
          </a:xfrm>
        </p:grpSpPr>
        <p:sp>
          <p:nvSpPr>
            <p:cNvPr id="1473" name="Google Shape;1473;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9"/>
          <p:cNvGrpSpPr/>
          <p:nvPr/>
        </p:nvGrpSpPr>
        <p:grpSpPr>
          <a:xfrm>
            <a:off x="7459741" y="3204714"/>
            <a:ext cx="145405" cy="113794"/>
            <a:chOff x="4768325" y="2163475"/>
            <a:chExt cx="59700" cy="46725"/>
          </a:xfrm>
        </p:grpSpPr>
        <p:sp>
          <p:nvSpPr>
            <p:cNvPr id="1477" name="Google Shape;1477;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 name="Google Shape;1479;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69"/>
          <p:cNvGrpSpPr/>
          <p:nvPr/>
        </p:nvGrpSpPr>
        <p:grpSpPr>
          <a:xfrm>
            <a:off x="7476059" y="3459808"/>
            <a:ext cx="112768" cy="106853"/>
            <a:chOff x="4768575" y="2253950"/>
            <a:chExt cx="46300" cy="43875"/>
          </a:xfrm>
        </p:grpSpPr>
        <p:sp>
          <p:nvSpPr>
            <p:cNvPr id="1486" name="Google Shape;1486;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69"/>
          <p:cNvGrpSpPr/>
          <p:nvPr/>
        </p:nvGrpSpPr>
        <p:grpSpPr>
          <a:xfrm>
            <a:off x="7775682" y="3948834"/>
            <a:ext cx="118187" cy="146246"/>
            <a:chOff x="4960900" y="2433225"/>
            <a:chExt cx="48525" cy="60050"/>
          </a:xfrm>
        </p:grpSpPr>
        <p:sp>
          <p:nvSpPr>
            <p:cNvPr id="1489" name="Google Shape;1489;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9"/>
          <p:cNvGrpSpPr/>
          <p:nvPr/>
        </p:nvGrpSpPr>
        <p:grpSpPr>
          <a:xfrm>
            <a:off x="7464247" y="4212895"/>
            <a:ext cx="136394" cy="143810"/>
            <a:chOff x="4854075" y="2527625"/>
            <a:chExt cx="56000" cy="59050"/>
          </a:xfrm>
        </p:grpSpPr>
        <p:sp>
          <p:nvSpPr>
            <p:cNvPr id="1492" name="Google Shape;1492;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69"/>
          <p:cNvGrpSpPr/>
          <p:nvPr/>
        </p:nvGrpSpPr>
        <p:grpSpPr>
          <a:xfrm>
            <a:off x="8088458" y="3676639"/>
            <a:ext cx="99312" cy="160797"/>
            <a:chOff x="5059700" y="2334775"/>
            <a:chExt cx="40775" cy="66025"/>
          </a:xfrm>
        </p:grpSpPr>
        <p:sp>
          <p:nvSpPr>
            <p:cNvPr id="1498" name="Google Shape;1498;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9"/>
          <p:cNvGrpSpPr/>
          <p:nvPr/>
        </p:nvGrpSpPr>
        <p:grpSpPr>
          <a:xfrm>
            <a:off x="8045622" y="3941771"/>
            <a:ext cx="184984" cy="160371"/>
            <a:chOff x="5037700" y="2430325"/>
            <a:chExt cx="75950" cy="65850"/>
          </a:xfrm>
        </p:grpSpPr>
        <p:sp>
          <p:nvSpPr>
            <p:cNvPr id="1508" name="Google Shape;1508;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9"/>
          <p:cNvGrpSpPr/>
          <p:nvPr/>
        </p:nvGrpSpPr>
        <p:grpSpPr>
          <a:xfrm>
            <a:off x="7465128" y="3708223"/>
            <a:ext cx="173014" cy="97629"/>
            <a:chOff x="4756975" y="2341800"/>
            <a:chExt cx="91975" cy="51925"/>
          </a:xfrm>
        </p:grpSpPr>
        <p:sp>
          <p:nvSpPr>
            <p:cNvPr id="1511" name="Google Shape;1511;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69"/>
          <p:cNvGrpSpPr/>
          <p:nvPr/>
        </p:nvGrpSpPr>
        <p:grpSpPr>
          <a:xfrm>
            <a:off x="7732065" y="4196920"/>
            <a:ext cx="212497" cy="175761"/>
            <a:chOff x="4943575" y="2516350"/>
            <a:chExt cx="98675" cy="81700"/>
          </a:xfrm>
        </p:grpSpPr>
        <p:sp>
          <p:nvSpPr>
            <p:cNvPr id="1532" name="Google Shape;1532;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 name="Google Shape;1610;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9"/>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rPr>
              <a:t>infographics</a:t>
            </a:r>
            <a:r>
              <a:rPr lang="en" sz="1100">
                <a:solidFill>
                  <a:srgbClr val="FFFFFF"/>
                </a:solidFill>
              </a:rPr>
              <a:t> on Slidesgo.</a:t>
            </a:r>
            <a:endParaRPr sz="11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18"/>
        <p:cNvGrpSpPr/>
        <p:nvPr/>
      </p:nvGrpSpPr>
      <p:grpSpPr>
        <a:xfrm>
          <a:off x="0" y="0"/>
          <a:ext cx="0" cy="0"/>
          <a:chOff x="0" y="0"/>
          <a:chExt cx="0" cy="0"/>
        </a:xfrm>
      </p:grpSpPr>
      <p:grpSp>
        <p:nvGrpSpPr>
          <p:cNvPr id="1619" name="Google Shape;1619;p70"/>
          <p:cNvGrpSpPr/>
          <p:nvPr/>
        </p:nvGrpSpPr>
        <p:grpSpPr>
          <a:xfrm>
            <a:off x="3642951" y="1176740"/>
            <a:ext cx="2078182" cy="1366558"/>
            <a:chOff x="235800" y="830650"/>
            <a:chExt cx="6978450" cy="4588844"/>
          </a:xfrm>
        </p:grpSpPr>
        <p:sp>
          <p:nvSpPr>
            <p:cNvPr id="1620" name="Google Shape;1620;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70"/>
          <p:cNvGrpSpPr/>
          <p:nvPr/>
        </p:nvGrpSpPr>
        <p:grpSpPr>
          <a:xfrm>
            <a:off x="738454" y="3007842"/>
            <a:ext cx="2622876" cy="1333540"/>
            <a:chOff x="238125" y="1038125"/>
            <a:chExt cx="7146800" cy="3633625"/>
          </a:xfrm>
        </p:grpSpPr>
        <p:sp>
          <p:nvSpPr>
            <p:cNvPr id="1627" name="Google Shape;1627;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0"/>
          <p:cNvGrpSpPr/>
          <p:nvPr/>
        </p:nvGrpSpPr>
        <p:grpSpPr>
          <a:xfrm>
            <a:off x="5961311" y="1231136"/>
            <a:ext cx="2435960" cy="1297725"/>
            <a:chOff x="233350" y="949250"/>
            <a:chExt cx="7137300" cy="3802300"/>
          </a:xfrm>
        </p:grpSpPr>
        <p:sp>
          <p:nvSpPr>
            <p:cNvPr id="3200" name="Google Shape;3200;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0"/>
          <p:cNvGrpSpPr/>
          <p:nvPr/>
        </p:nvGrpSpPr>
        <p:grpSpPr>
          <a:xfrm>
            <a:off x="7714435" y="3194726"/>
            <a:ext cx="104231" cy="320340"/>
            <a:chOff x="7564426" y="3224343"/>
            <a:chExt cx="119985" cy="368801"/>
          </a:xfrm>
        </p:grpSpPr>
        <p:sp>
          <p:nvSpPr>
            <p:cNvPr id="3252" name="Google Shape;3252;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0"/>
          <p:cNvGrpSpPr/>
          <p:nvPr/>
        </p:nvGrpSpPr>
        <p:grpSpPr>
          <a:xfrm>
            <a:off x="7413923" y="3188827"/>
            <a:ext cx="189489" cy="332132"/>
            <a:chOff x="8370831" y="3202002"/>
            <a:chExt cx="218129" cy="382376"/>
          </a:xfrm>
        </p:grpSpPr>
        <p:sp>
          <p:nvSpPr>
            <p:cNvPr id="3255" name="Google Shape;3255;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70"/>
          <p:cNvGrpSpPr/>
          <p:nvPr/>
        </p:nvGrpSpPr>
        <p:grpSpPr>
          <a:xfrm>
            <a:off x="8137312" y="3599959"/>
            <a:ext cx="309429" cy="267000"/>
            <a:chOff x="6742064" y="3750480"/>
            <a:chExt cx="399315" cy="344560"/>
          </a:xfrm>
        </p:grpSpPr>
        <p:sp>
          <p:nvSpPr>
            <p:cNvPr id="3258" name="Google Shape;3258;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0" name="Google Shape;3260;p70"/>
          <p:cNvGrpSpPr/>
          <p:nvPr/>
        </p:nvGrpSpPr>
        <p:grpSpPr>
          <a:xfrm>
            <a:off x="7676331" y="3951006"/>
            <a:ext cx="180437" cy="281608"/>
            <a:chOff x="7248525" y="3739696"/>
            <a:chExt cx="230531" cy="359790"/>
          </a:xfrm>
        </p:grpSpPr>
        <p:sp>
          <p:nvSpPr>
            <p:cNvPr id="3261" name="Google Shape;3261;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70"/>
          <p:cNvGrpSpPr/>
          <p:nvPr/>
        </p:nvGrpSpPr>
        <p:grpSpPr>
          <a:xfrm>
            <a:off x="7922251" y="3594231"/>
            <a:ext cx="162896" cy="278710"/>
            <a:chOff x="7601242" y="3729267"/>
            <a:chExt cx="222566" cy="380803"/>
          </a:xfrm>
        </p:grpSpPr>
        <p:sp>
          <p:nvSpPr>
            <p:cNvPr id="3264" name="Google Shape;3264;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6" name="Google Shape;3266;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7" name="Google Shape;3267;p70"/>
          <p:cNvGrpSpPr/>
          <p:nvPr/>
        </p:nvGrpSpPr>
        <p:grpSpPr>
          <a:xfrm>
            <a:off x="7411896" y="3595371"/>
            <a:ext cx="193543" cy="275990"/>
            <a:chOff x="8304647" y="3738687"/>
            <a:chExt cx="225076" cy="320956"/>
          </a:xfrm>
        </p:grpSpPr>
        <p:sp>
          <p:nvSpPr>
            <p:cNvPr id="3268" name="Google Shape;3268;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0"/>
          <p:cNvGrpSpPr/>
          <p:nvPr/>
        </p:nvGrpSpPr>
        <p:grpSpPr>
          <a:xfrm>
            <a:off x="7684389" y="3595371"/>
            <a:ext cx="178492" cy="275990"/>
            <a:chOff x="8615101" y="3738687"/>
            <a:chExt cx="207573" cy="320956"/>
          </a:xfrm>
        </p:grpSpPr>
        <p:sp>
          <p:nvSpPr>
            <p:cNvPr id="3272" name="Google Shape;3272;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5" name="Google Shape;3275;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6" name="Google Shape;3276;p70"/>
          <p:cNvGrpSpPr/>
          <p:nvPr/>
        </p:nvGrpSpPr>
        <p:grpSpPr>
          <a:xfrm>
            <a:off x="7909920" y="3998032"/>
            <a:ext cx="187557" cy="187557"/>
            <a:chOff x="8565775" y="671075"/>
            <a:chExt cx="441000" cy="441000"/>
          </a:xfrm>
        </p:grpSpPr>
        <p:sp>
          <p:nvSpPr>
            <p:cNvPr id="3277" name="Google Shape;3277;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9" name="Google Shape;3279;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1" name="Google Shape;3281;p70"/>
          <p:cNvGrpSpPr/>
          <p:nvPr/>
        </p:nvGrpSpPr>
        <p:grpSpPr>
          <a:xfrm>
            <a:off x="3561370" y="3009282"/>
            <a:ext cx="2241344" cy="1330656"/>
            <a:chOff x="230250" y="739925"/>
            <a:chExt cx="7124425" cy="4229675"/>
          </a:xfrm>
        </p:grpSpPr>
        <p:sp>
          <p:nvSpPr>
            <p:cNvPr id="3282" name="Google Shape;3282;p70"/>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0"/>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0"/>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0"/>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0"/>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0"/>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0"/>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0"/>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0"/>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0"/>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0"/>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0"/>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0"/>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0"/>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0"/>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0"/>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0"/>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0"/>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0"/>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0"/>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0"/>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0"/>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0"/>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0"/>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0"/>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0"/>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0"/>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0"/>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0"/>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0"/>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0"/>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0"/>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0"/>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0"/>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0"/>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0"/>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0"/>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0"/>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0"/>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0"/>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0"/>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0"/>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0"/>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0"/>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0"/>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0"/>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0"/>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0"/>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0"/>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0"/>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0"/>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0"/>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0"/>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0"/>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0"/>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0"/>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0"/>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0"/>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0"/>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0"/>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0"/>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0"/>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0"/>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0"/>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0"/>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0"/>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0"/>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0"/>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0"/>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0"/>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0"/>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0"/>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0"/>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0"/>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0"/>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0"/>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0"/>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0"/>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0"/>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0"/>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0"/>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0"/>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0"/>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0"/>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0"/>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0"/>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0"/>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0"/>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0"/>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0"/>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0"/>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0"/>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0"/>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0"/>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0"/>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0"/>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0"/>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0"/>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0"/>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0"/>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0"/>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0"/>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0"/>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0"/>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0"/>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0"/>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0"/>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0"/>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0"/>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0"/>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0"/>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0"/>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0"/>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0"/>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0"/>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0"/>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0"/>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0"/>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0"/>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0"/>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0"/>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0"/>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0"/>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0"/>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0"/>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0"/>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0"/>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0"/>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0"/>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0"/>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0"/>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0"/>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0"/>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0"/>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0"/>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0"/>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0"/>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0"/>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0"/>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0"/>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0"/>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0"/>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0"/>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0"/>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0"/>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0"/>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0"/>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0"/>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0"/>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0"/>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0"/>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0"/>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0"/>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0"/>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0"/>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0"/>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0"/>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0"/>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0"/>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0"/>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0"/>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0"/>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0"/>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0"/>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0"/>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0"/>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0"/>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0"/>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0"/>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0"/>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0"/>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0"/>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0"/>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0"/>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0"/>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0"/>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0"/>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0"/>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0"/>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0"/>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0"/>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0"/>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0"/>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70"/>
          <p:cNvGrpSpPr/>
          <p:nvPr/>
        </p:nvGrpSpPr>
        <p:grpSpPr>
          <a:xfrm>
            <a:off x="6064392" y="3070557"/>
            <a:ext cx="587865" cy="517731"/>
            <a:chOff x="6000718" y="3070557"/>
            <a:chExt cx="587865" cy="517731"/>
          </a:xfrm>
        </p:grpSpPr>
        <p:sp>
          <p:nvSpPr>
            <p:cNvPr id="3871" name="Google Shape;3871;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70"/>
          <p:cNvGrpSpPr/>
          <p:nvPr/>
        </p:nvGrpSpPr>
        <p:grpSpPr>
          <a:xfrm>
            <a:off x="6079197" y="3714217"/>
            <a:ext cx="557665" cy="516387"/>
            <a:chOff x="6015523" y="3714217"/>
            <a:chExt cx="557665" cy="516387"/>
          </a:xfrm>
        </p:grpSpPr>
        <p:grpSp>
          <p:nvGrpSpPr>
            <p:cNvPr id="3882" name="Google Shape;3882;p70"/>
            <p:cNvGrpSpPr/>
            <p:nvPr/>
          </p:nvGrpSpPr>
          <p:grpSpPr>
            <a:xfrm>
              <a:off x="6036094" y="3716980"/>
              <a:ext cx="529822" cy="510480"/>
              <a:chOff x="3148311" y="-545634"/>
              <a:chExt cx="1006118" cy="969572"/>
            </a:xfrm>
          </p:grpSpPr>
          <p:sp>
            <p:nvSpPr>
              <p:cNvPr id="3883" name="Google Shape;3883;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3" name="Google Shape;3893;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0"/>
          <p:cNvGrpSpPr/>
          <p:nvPr/>
        </p:nvGrpSpPr>
        <p:grpSpPr>
          <a:xfrm>
            <a:off x="6707979" y="3073628"/>
            <a:ext cx="576302" cy="511871"/>
            <a:chOff x="6644304" y="3073628"/>
            <a:chExt cx="576302" cy="511871"/>
          </a:xfrm>
        </p:grpSpPr>
        <p:grpSp>
          <p:nvGrpSpPr>
            <p:cNvPr id="3895" name="Google Shape;3895;p70"/>
            <p:cNvGrpSpPr/>
            <p:nvPr/>
          </p:nvGrpSpPr>
          <p:grpSpPr>
            <a:xfrm>
              <a:off x="6712169" y="3073651"/>
              <a:ext cx="481611" cy="506713"/>
              <a:chOff x="1833536" y="-546641"/>
              <a:chExt cx="914567" cy="962419"/>
            </a:xfrm>
          </p:grpSpPr>
          <p:grpSp>
            <p:nvGrpSpPr>
              <p:cNvPr id="3896" name="Google Shape;3896;p70"/>
              <p:cNvGrpSpPr/>
              <p:nvPr/>
            </p:nvGrpSpPr>
            <p:grpSpPr>
              <a:xfrm>
                <a:off x="1833536" y="-524249"/>
                <a:ext cx="914567" cy="940027"/>
                <a:chOff x="1833536" y="-524249"/>
                <a:chExt cx="914567" cy="940027"/>
              </a:xfrm>
            </p:grpSpPr>
            <p:sp>
              <p:nvSpPr>
                <p:cNvPr id="3897" name="Google Shape;3897;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2" name="Google Shape;3902;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70"/>
          <p:cNvGrpSpPr/>
          <p:nvPr/>
        </p:nvGrpSpPr>
        <p:grpSpPr>
          <a:xfrm>
            <a:off x="6715725" y="3714143"/>
            <a:ext cx="560636" cy="516497"/>
            <a:chOff x="6652051" y="3714143"/>
            <a:chExt cx="560636" cy="516497"/>
          </a:xfrm>
        </p:grpSpPr>
        <p:grpSp>
          <p:nvGrpSpPr>
            <p:cNvPr id="3908" name="Google Shape;3908;p70"/>
            <p:cNvGrpSpPr/>
            <p:nvPr/>
          </p:nvGrpSpPr>
          <p:grpSpPr>
            <a:xfrm>
              <a:off x="6669657" y="3716715"/>
              <a:ext cx="466768" cy="464314"/>
              <a:chOff x="3139766" y="765669"/>
              <a:chExt cx="886380" cy="881888"/>
            </a:xfrm>
          </p:grpSpPr>
          <p:grpSp>
            <p:nvGrpSpPr>
              <p:cNvPr id="3909" name="Google Shape;3909;p70"/>
              <p:cNvGrpSpPr/>
              <p:nvPr/>
            </p:nvGrpSpPr>
            <p:grpSpPr>
              <a:xfrm>
                <a:off x="3139766" y="765669"/>
                <a:ext cx="886380" cy="881888"/>
                <a:chOff x="3139766" y="765669"/>
                <a:chExt cx="886380" cy="881888"/>
              </a:xfrm>
            </p:grpSpPr>
            <p:sp>
              <p:nvSpPr>
                <p:cNvPr id="3910" name="Google Shape;3910;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9" name="Google Shape;3919;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3" name="Google Shape;3923;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70"/>
          <p:cNvGrpSpPr/>
          <p:nvPr/>
        </p:nvGrpSpPr>
        <p:grpSpPr>
          <a:xfrm>
            <a:off x="726609" y="1192826"/>
            <a:ext cx="2665073" cy="1317140"/>
            <a:chOff x="793334" y="1192826"/>
            <a:chExt cx="2665073" cy="1317140"/>
          </a:xfrm>
        </p:grpSpPr>
        <p:sp>
          <p:nvSpPr>
            <p:cNvPr id="3925" name="Google Shape;3925;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895"/>
        <p:cNvGrpSpPr/>
        <p:nvPr/>
      </p:nvGrpSpPr>
      <p:grpSpPr>
        <a:xfrm>
          <a:off x="0" y="0"/>
          <a:ext cx="0" cy="0"/>
          <a:chOff x="0" y="0"/>
          <a:chExt cx="0" cy="0"/>
        </a:xfrm>
      </p:grpSpPr>
      <p:grpSp>
        <p:nvGrpSpPr>
          <p:cNvPr id="7896" name="Google Shape;7896;p71"/>
          <p:cNvGrpSpPr/>
          <p:nvPr/>
        </p:nvGrpSpPr>
        <p:grpSpPr>
          <a:xfrm>
            <a:off x="2126623" y="3607908"/>
            <a:ext cx="1102891" cy="760337"/>
            <a:chOff x="4967783" y="2151471"/>
            <a:chExt cx="3920692" cy="2702940"/>
          </a:xfrm>
        </p:grpSpPr>
        <p:grpSp>
          <p:nvGrpSpPr>
            <p:cNvPr id="7897" name="Google Shape;7897;p71"/>
            <p:cNvGrpSpPr/>
            <p:nvPr/>
          </p:nvGrpSpPr>
          <p:grpSpPr>
            <a:xfrm>
              <a:off x="5045709" y="2252109"/>
              <a:ext cx="3761071" cy="2501708"/>
              <a:chOff x="2691784" y="1805334"/>
              <a:chExt cx="3761071" cy="2501708"/>
            </a:xfrm>
          </p:grpSpPr>
          <p:sp>
            <p:nvSpPr>
              <p:cNvPr id="7898" name="Google Shape;7898;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71"/>
            <p:cNvGrpSpPr/>
            <p:nvPr/>
          </p:nvGrpSpPr>
          <p:grpSpPr>
            <a:xfrm>
              <a:off x="4967783" y="2151471"/>
              <a:ext cx="3920692" cy="2702940"/>
              <a:chOff x="2613858" y="1704696"/>
              <a:chExt cx="3920692" cy="2702940"/>
            </a:xfrm>
          </p:grpSpPr>
          <p:sp>
            <p:nvSpPr>
              <p:cNvPr id="7906" name="Google Shape;7906;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1" name="Google Shape;7911;p71"/>
          <p:cNvGrpSpPr/>
          <p:nvPr/>
        </p:nvGrpSpPr>
        <p:grpSpPr>
          <a:xfrm>
            <a:off x="3530532" y="1496185"/>
            <a:ext cx="1561911" cy="708580"/>
            <a:chOff x="3530532" y="1496185"/>
            <a:chExt cx="1561911" cy="708580"/>
          </a:xfrm>
        </p:grpSpPr>
        <p:grpSp>
          <p:nvGrpSpPr>
            <p:cNvPr id="7912" name="Google Shape;7912;p71"/>
            <p:cNvGrpSpPr/>
            <p:nvPr/>
          </p:nvGrpSpPr>
          <p:grpSpPr>
            <a:xfrm>
              <a:off x="3720318" y="1857562"/>
              <a:ext cx="1372125" cy="54"/>
              <a:chOff x="3720318" y="1857562"/>
              <a:chExt cx="1372125" cy="54"/>
            </a:xfrm>
          </p:grpSpPr>
          <p:cxnSp>
            <p:nvCxnSpPr>
              <p:cNvPr id="7913" name="Google Shape;7913;p71"/>
              <p:cNvCxnSpPr>
                <a:endCxn id="791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5" name="Google Shape;7915;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6" name="Google Shape;7916;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7" name="Google Shape;7917;p71"/>
              <p:cNvCxnSpPr>
                <a:stCxn id="791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18" name="Google Shape;7918;p71"/>
            <p:cNvGrpSpPr/>
            <p:nvPr/>
          </p:nvGrpSpPr>
          <p:grpSpPr>
            <a:xfrm>
              <a:off x="3567462" y="1496185"/>
              <a:ext cx="286500" cy="272914"/>
              <a:chOff x="3567462" y="1496185"/>
              <a:chExt cx="286500" cy="272914"/>
            </a:xfrm>
          </p:grpSpPr>
          <p:cxnSp>
            <p:nvCxnSpPr>
              <p:cNvPr id="7919" name="Google Shape;7919;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20" name="Google Shape;7920;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1" name="Google Shape;7921;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71"/>
            <p:cNvGrpSpPr/>
            <p:nvPr/>
          </p:nvGrpSpPr>
          <p:grpSpPr>
            <a:xfrm>
              <a:off x="3929014" y="1960574"/>
              <a:ext cx="286500" cy="242342"/>
              <a:chOff x="3929014" y="1960574"/>
              <a:chExt cx="286500" cy="242342"/>
            </a:xfrm>
          </p:grpSpPr>
          <p:cxnSp>
            <p:nvCxnSpPr>
              <p:cNvPr id="7924" name="Google Shape;7924;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25" name="Google Shape;7925;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1"/>
            <p:cNvGrpSpPr/>
            <p:nvPr/>
          </p:nvGrpSpPr>
          <p:grpSpPr>
            <a:xfrm>
              <a:off x="4290828" y="1496185"/>
              <a:ext cx="286500" cy="272914"/>
              <a:chOff x="4290828" y="1496185"/>
              <a:chExt cx="286500" cy="272914"/>
            </a:xfrm>
          </p:grpSpPr>
          <p:cxnSp>
            <p:nvCxnSpPr>
              <p:cNvPr id="7927" name="Google Shape;7927;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28" name="Google Shape;7928;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9" name="Google Shape;7929;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0" name="Google Shape;7930;p71"/>
            <p:cNvGrpSpPr/>
            <p:nvPr/>
          </p:nvGrpSpPr>
          <p:grpSpPr>
            <a:xfrm>
              <a:off x="4657726" y="1959674"/>
              <a:ext cx="286500" cy="245092"/>
              <a:chOff x="4657726" y="1959674"/>
              <a:chExt cx="286500" cy="245092"/>
            </a:xfrm>
          </p:grpSpPr>
          <p:cxnSp>
            <p:nvCxnSpPr>
              <p:cNvPr id="7931" name="Google Shape;7931;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32" name="Google Shape;7932;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3" name="Google Shape;7933;p71"/>
          <p:cNvGrpSpPr/>
          <p:nvPr/>
        </p:nvGrpSpPr>
        <p:grpSpPr>
          <a:xfrm>
            <a:off x="3512551" y="2358282"/>
            <a:ext cx="1597032" cy="378649"/>
            <a:chOff x="3512551" y="2358282"/>
            <a:chExt cx="1597032" cy="378649"/>
          </a:xfrm>
        </p:grpSpPr>
        <p:grpSp>
          <p:nvGrpSpPr>
            <p:cNvPr id="7934" name="Google Shape;7934;p71"/>
            <p:cNvGrpSpPr/>
            <p:nvPr/>
          </p:nvGrpSpPr>
          <p:grpSpPr>
            <a:xfrm>
              <a:off x="3738198" y="2553002"/>
              <a:ext cx="1145834" cy="117"/>
              <a:chOff x="3738198" y="2553002"/>
              <a:chExt cx="1145834" cy="117"/>
            </a:xfrm>
          </p:grpSpPr>
          <p:cxnSp>
            <p:nvCxnSpPr>
              <p:cNvPr id="7935" name="Google Shape;7935;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36" name="Google Shape;7936;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37" name="Google Shape;7937;p71"/>
              <p:cNvCxnSpPr>
                <a:stCxn id="7938" idx="6"/>
                <a:endCxn id="793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40" name="Google Shape;7940;p71"/>
            <p:cNvGrpSpPr/>
            <p:nvPr/>
          </p:nvGrpSpPr>
          <p:grpSpPr>
            <a:xfrm>
              <a:off x="3969644" y="2440153"/>
              <a:ext cx="225900" cy="296779"/>
              <a:chOff x="3969644" y="2440153"/>
              <a:chExt cx="225900" cy="296779"/>
            </a:xfrm>
          </p:grpSpPr>
          <p:cxnSp>
            <p:nvCxnSpPr>
              <p:cNvPr id="7941" name="Google Shape;7941;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39" name="Google Shape;7939;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1"/>
            <p:cNvGrpSpPr/>
            <p:nvPr/>
          </p:nvGrpSpPr>
          <p:grpSpPr>
            <a:xfrm>
              <a:off x="4426818" y="2358282"/>
              <a:ext cx="225600" cy="307471"/>
              <a:chOff x="4426818" y="2358282"/>
              <a:chExt cx="225600" cy="307471"/>
            </a:xfrm>
          </p:grpSpPr>
          <p:cxnSp>
            <p:nvCxnSpPr>
              <p:cNvPr id="7944" name="Google Shape;7944;p71"/>
              <p:cNvCxnSpPr>
                <a:stCxn id="794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46" name="Google Shape;7946;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1"/>
            <p:cNvGrpSpPr/>
            <p:nvPr/>
          </p:nvGrpSpPr>
          <p:grpSpPr>
            <a:xfrm>
              <a:off x="4883984" y="2440153"/>
              <a:ext cx="225600" cy="296479"/>
              <a:chOff x="4883984" y="2440153"/>
              <a:chExt cx="225600" cy="296479"/>
            </a:xfrm>
          </p:grpSpPr>
          <p:cxnSp>
            <p:nvCxnSpPr>
              <p:cNvPr id="7948" name="Google Shape;7948;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49" name="Google Shape;7949;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71"/>
            <p:cNvGrpSpPr/>
            <p:nvPr/>
          </p:nvGrpSpPr>
          <p:grpSpPr>
            <a:xfrm>
              <a:off x="3512551" y="2358356"/>
              <a:ext cx="225647" cy="307629"/>
              <a:chOff x="2182679" y="2005014"/>
              <a:chExt cx="792300" cy="1080158"/>
            </a:xfrm>
          </p:grpSpPr>
          <p:cxnSp>
            <p:nvCxnSpPr>
              <p:cNvPr id="7952" name="Google Shape;7952;p71"/>
              <p:cNvCxnSpPr>
                <a:stCxn id="795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38" name="Google Shape;7938;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4" name="Google Shape;7954;p71"/>
          <p:cNvGrpSpPr/>
          <p:nvPr/>
        </p:nvGrpSpPr>
        <p:grpSpPr>
          <a:xfrm>
            <a:off x="6872633" y="1182079"/>
            <a:ext cx="1559809" cy="722610"/>
            <a:chOff x="634175" y="2986275"/>
            <a:chExt cx="3147949" cy="1458344"/>
          </a:xfrm>
        </p:grpSpPr>
        <p:cxnSp>
          <p:nvCxnSpPr>
            <p:cNvPr id="7955" name="Google Shape;7955;p71"/>
            <p:cNvCxnSpPr>
              <a:stCxn id="7956" idx="4"/>
              <a:endCxn id="7957"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7958" name="Google Shape;7958;p71"/>
            <p:cNvCxnSpPr>
              <a:stCxn id="7957" idx="0"/>
              <a:endCxn id="7959"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960" name="Google Shape;7960;p71"/>
            <p:cNvCxnSpPr>
              <a:stCxn id="7959" idx="4"/>
              <a:endCxn id="7961"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962" name="Google Shape;7962;p71"/>
            <p:cNvCxnSpPr>
              <a:stCxn id="7961" idx="0"/>
              <a:endCxn id="7963"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7963" name="Google Shape;7963;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9" name="Google Shape;7959;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6" name="Google Shape;7956;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61" name="Google Shape;7961;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7" name="Google Shape;7957;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64" name="Google Shape;7964;p71"/>
          <p:cNvGrpSpPr/>
          <p:nvPr/>
        </p:nvGrpSpPr>
        <p:grpSpPr>
          <a:xfrm>
            <a:off x="3526424" y="2891987"/>
            <a:ext cx="1570719" cy="294123"/>
            <a:chOff x="998425" y="1182125"/>
            <a:chExt cx="1065400" cy="199500"/>
          </a:xfrm>
        </p:grpSpPr>
        <p:sp>
          <p:nvSpPr>
            <p:cNvPr id="7965" name="Google Shape;7965;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1"/>
          <p:cNvGrpSpPr/>
          <p:nvPr/>
        </p:nvGrpSpPr>
        <p:grpSpPr>
          <a:xfrm>
            <a:off x="6869680" y="2009474"/>
            <a:ext cx="1565716" cy="366729"/>
            <a:chOff x="1247650" y="2075423"/>
            <a:chExt cx="6648477" cy="1557238"/>
          </a:xfrm>
        </p:grpSpPr>
        <p:sp>
          <p:nvSpPr>
            <p:cNvPr id="7971" name="Google Shape;7971;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1"/>
          <p:cNvGrpSpPr/>
          <p:nvPr/>
        </p:nvGrpSpPr>
        <p:grpSpPr>
          <a:xfrm>
            <a:off x="6853992" y="3158289"/>
            <a:ext cx="1597061" cy="663440"/>
            <a:chOff x="6796238" y="3158297"/>
            <a:chExt cx="1630319" cy="677257"/>
          </a:xfrm>
        </p:grpSpPr>
        <p:cxnSp>
          <p:nvCxnSpPr>
            <p:cNvPr id="7978" name="Google Shape;7978;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79" name="Google Shape;7979;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80" name="Google Shape;7980;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81" name="Google Shape;7981;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82" name="Google Shape;7982;p71"/>
            <p:cNvGrpSpPr/>
            <p:nvPr/>
          </p:nvGrpSpPr>
          <p:grpSpPr>
            <a:xfrm>
              <a:off x="6796238" y="3311904"/>
              <a:ext cx="1630319" cy="377697"/>
              <a:chOff x="6796238" y="3311904"/>
              <a:chExt cx="1630319" cy="377697"/>
            </a:xfrm>
          </p:grpSpPr>
          <p:sp>
            <p:nvSpPr>
              <p:cNvPr id="7983" name="Google Shape;7983;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6" name="Google Shape;7986;p71"/>
          <p:cNvGrpSpPr/>
          <p:nvPr/>
        </p:nvGrpSpPr>
        <p:grpSpPr>
          <a:xfrm>
            <a:off x="5375130" y="1179681"/>
            <a:ext cx="1368606" cy="1593805"/>
            <a:chOff x="1839112" y="2209163"/>
            <a:chExt cx="1918159" cy="2233784"/>
          </a:xfrm>
        </p:grpSpPr>
        <p:sp>
          <p:nvSpPr>
            <p:cNvPr id="7987" name="Google Shape;7987;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0" name="Google Shape;7990;p71"/>
            <p:cNvCxnSpPr>
              <a:stCxn id="7987" idx="6"/>
              <a:endCxn id="7988"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91" name="Google Shape;7991;p71"/>
            <p:cNvCxnSpPr>
              <a:stCxn id="7988" idx="4"/>
              <a:endCxn id="799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93" name="Google Shape;7993;p71"/>
            <p:cNvCxnSpPr>
              <a:stCxn id="7992" idx="6"/>
              <a:endCxn id="7989"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94" name="Google Shape;7994;p71"/>
            <p:cNvCxnSpPr>
              <a:stCxn id="7989" idx="4"/>
              <a:endCxn id="799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92" name="Google Shape;7992;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7" name="Google Shape;7997;p71"/>
            <p:cNvCxnSpPr>
              <a:endCxn id="799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98" name="Google Shape;7998;p71"/>
          <p:cNvGrpSpPr/>
          <p:nvPr/>
        </p:nvGrpSpPr>
        <p:grpSpPr>
          <a:xfrm>
            <a:off x="3507503" y="1185917"/>
            <a:ext cx="1637968" cy="154942"/>
            <a:chOff x="238125" y="2506075"/>
            <a:chExt cx="7115411" cy="673075"/>
          </a:xfrm>
        </p:grpSpPr>
        <p:sp>
          <p:nvSpPr>
            <p:cNvPr id="7999" name="Google Shape;7999;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1"/>
          <p:cNvGrpSpPr/>
          <p:nvPr/>
        </p:nvGrpSpPr>
        <p:grpSpPr>
          <a:xfrm>
            <a:off x="746187" y="1507514"/>
            <a:ext cx="2476762" cy="91743"/>
            <a:chOff x="1464850" y="436376"/>
            <a:chExt cx="6001362" cy="222300"/>
          </a:xfrm>
        </p:grpSpPr>
        <p:sp>
          <p:nvSpPr>
            <p:cNvPr id="8005" name="Google Shape;8005;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0" name="Google Shape;8010;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1" name="Google Shape;8011;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2" name="Google Shape;8012;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3" name="Google Shape;8013;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14" name="Google Shape;8014;p71"/>
          <p:cNvGrpSpPr/>
          <p:nvPr/>
        </p:nvGrpSpPr>
        <p:grpSpPr>
          <a:xfrm>
            <a:off x="732455" y="2742980"/>
            <a:ext cx="1452710" cy="651923"/>
            <a:chOff x="803162" y="2667727"/>
            <a:chExt cx="1411906" cy="633611"/>
          </a:xfrm>
        </p:grpSpPr>
        <p:cxnSp>
          <p:nvCxnSpPr>
            <p:cNvPr id="8015" name="Google Shape;8015;p71"/>
            <p:cNvCxnSpPr>
              <a:stCxn id="8016" idx="2"/>
              <a:endCxn id="801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8" name="Google Shape;8018;p71"/>
            <p:cNvCxnSpPr>
              <a:stCxn id="8019" idx="0"/>
              <a:endCxn id="801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0" name="Google Shape;8020;p71"/>
            <p:cNvCxnSpPr>
              <a:stCxn id="8019" idx="2"/>
              <a:endCxn id="802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2" name="Google Shape;8022;p71"/>
            <p:cNvCxnSpPr>
              <a:stCxn id="8023" idx="0"/>
              <a:endCxn id="801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4" name="Google Shape;8024;p71"/>
            <p:cNvCxnSpPr>
              <a:stCxn id="8017" idx="2"/>
              <a:endCxn id="802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6" name="Google Shape;8026;p71"/>
            <p:cNvCxnSpPr>
              <a:stCxn id="8027" idx="0"/>
              <a:endCxn id="801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23" name="Google Shape;8023;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1" name="Google Shape;8021;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7" name="Google Shape;8027;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5" name="Google Shape;8025;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7" name="Google Shape;8017;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9" name="Google Shape;8019;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6" name="Google Shape;8016;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28" name="Google Shape;8028;p71"/>
          <p:cNvGrpSpPr/>
          <p:nvPr/>
        </p:nvGrpSpPr>
        <p:grpSpPr>
          <a:xfrm>
            <a:off x="732456" y="1178518"/>
            <a:ext cx="2518541" cy="209309"/>
            <a:chOff x="803163" y="1111966"/>
            <a:chExt cx="2447800" cy="203430"/>
          </a:xfrm>
        </p:grpSpPr>
        <p:grpSp>
          <p:nvGrpSpPr>
            <p:cNvPr id="8029" name="Google Shape;8029;p71"/>
            <p:cNvGrpSpPr/>
            <p:nvPr/>
          </p:nvGrpSpPr>
          <p:grpSpPr>
            <a:xfrm>
              <a:off x="1958180" y="1111966"/>
              <a:ext cx="588019" cy="121396"/>
              <a:chOff x="4808316" y="2800065"/>
              <a:chExt cx="1999386" cy="412910"/>
            </a:xfrm>
          </p:grpSpPr>
          <p:sp>
            <p:nvSpPr>
              <p:cNvPr id="8030" name="Google Shape;8030;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1" name="Google Shape;8031;p71"/>
              <p:cNvGrpSpPr/>
              <p:nvPr/>
            </p:nvGrpSpPr>
            <p:grpSpPr>
              <a:xfrm>
                <a:off x="4808316" y="2800065"/>
                <a:ext cx="92400" cy="411825"/>
                <a:chOff x="845575" y="2563700"/>
                <a:chExt cx="92400" cy="411825"/>
              </a:xfrm>
            </p:grpSpPr>
            <p:cxnSp>
              <p:nvCxnSpPr>
                <p:cNvPr id="8032" name="Google Shape;8032;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3" name="Google Shape;8033;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34" name="Google Shape;8034;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35" name="Google Shape;8035;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6" name="Google Shape;8036;p71"/>
            <p:cNvGrpSpPr/>
            <p:nvPr/>
          </p:nvGrpSpPr>
          <p:grpSpPr>
            <a:xfrm>
              <a:off x="803163" y="1111974"/>
              <a:ext cx="591158" cy="121545"/>
              <a:chOff x="803163" y="1111974"/>
              <a:chExt cx="591158" cy="121545"/>
            </a:xfrm>
          </p:grpSpPr>
          <p:grpSp>
            <p:nvGrpSpPr>
              <p:cNvPr id="8037" name="Google Shape;8037;p71"/>
              <p:cNvGrpSpPr/>
              <p:nvPr/>
            </p:nvGrpSpPr>
            <p:grpSpPr>
              <a:xfrm>
                <a:off x="803163" y="1111974"/>
                <a:ext cx="27175" cy="121077"/>
                <a:chOff x="845575" y="2563700"/>
                <a:chExt cx="92400" cy="411825"/>
              </a:xfrm>
            </p:grpSpPr>
            <p:cxnSp>
              <p:nvCxnSpPr>
                <p:cNvPr id="8038" name="Google Shape;8038;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9" name="Google Shape;8039;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1381910" y="1194219"/>
              <a:ext cx="588341" cy="121177"/>
              <a:chOff x="1381910" y="1194219"/>
              <a:chExt cx="588341" cy="121177"/>
            </a:xfrm>
          </p:grpSpPr>
          <p:grpSp>
            <p:nvGrpSpPr>
              <p:cNvPr id="8042" name="Google Shape;8042;p71"/>
              <p:cNvGrpSpPr/>
              <p:nvPr/>
            </p:nvGrpSpPr>
            <p:grpSpPr>
              <a:xfrm rot="10800000">
                <a:off x="1381910" y="1194319"/>
                <a:ext cx="27175" cy="121077"/>
                <a:chOff x="2070100" y="2563700"/>
                <a:chExt cx="92400" cy="411825"/>
              </a:xfrm>
            </p:grpSpPr>
            <p:cxnSp>
              <p:nvCxnSpPr>
                <p:cNvPr id="8043" name="Google Shape;8043;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4" name="Google Shape;8044;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5" name="Google Shape;8045;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1"/>
            <p:cNvGrpSpPr/>
            <p:nvPr/>
          </p:nvGrpSpPr>
          <p:grpSpPr>
            <a:xfrm>
              <a:off x="2532079" y="1194219"/>
              <a:ext cx="704927" cy="121177"/>
              <a:chOff x="2532079" y="1194219"/>
              <a:chExt cx="704927" cy="121177"/>
            </a:xfrm>
          </p:grpSpPr>
          <p:grpSp>
            <p:nvGrpSpPr>
              <p:cNvPr id="8047" name="Google Shape;8047;p71"/>
              <p:cNvGrpSpPr/>
              <p:nvPr/>
            </p:nvGrpSpPr>
            <p:grpSpPr>
              <a:xfrm rot="10800000">
                <a:off x="2532079" y="1194319"/>
                <a:ext cx="27175" cy="121077"/>
                <a:chOff x="2070100" y="2563700"/>
                <a:chExt cx="92400" cy="411825"/>
              </a:xfrm>
            </p:grpSpPr>
            <p:cxnSp>
              <p:nvCxnSpPr>
                <p:cNvPr id="8048" name="Google Shape;8048;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9" name="Google Shape;8049;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1" name="Google Shape;8051;p71"/>
          <p:cNvGrpSpPr/>
          <p:nvPr/>
        </p:nvGrpSpPr>
        <p:grpSpPr>
          <a:xfrm>
            <a:off x="3525467" y="3875150"/>
            <a:ext cx="1567778" cy="491677"/>
            <a:chOff x="5194708" y="3484366"/>
            <a:chExt cx="3148148" cy="987304"/>
          </a:xfrm>
        </p:grpSpPr>
        <p:grpSp>
          <p:nvGrpSpPr>
            <p:cNvPr id="8052" name="Google Shape;8052;p71"/>
            <p:cNvGrpSpPr/>
            <p:nvPr/>
          </p:nvGrpSpPr>
          <p:grpSpPr>
            <a:xfrm>
              <a:off x="7531521" y="3484366"/>
              <a:ext cx="811335" cy="987304"/>
              <a:chOff x="3379425" y="1617275"/>
              <a:chExt cx="1090650" cy="1327200"/>
            </a:xfrm>
          </p:grpSpPr>
          <p:sp>
            <p:nvSpPr>
              <p:cNvPr id="8053" name="Google Shape;8053;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6752546" y="3484366"/>
              <a:ext cx="811428" cy="987304"/>
              <a:chOff x="2332275" y="1617275"/>
              <a:chExt cx="1090775" cy="1327200"/>
            </a:xfrm>
          </p:grpSpPr>
          <p:sp>
            <p:nvSpPr>
              <p:cNvPr id="8057" name="Google Shape;8057;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5973664" y="3484366"/>
              <a:ext cx="811335" cy="987304"/>
              <a:chOff x="1285250" y="1617275"/>
              <a:chExt cx="1090650" cy="1327200"/>
            </a:xfrm>
          </p:grpSpPr>
          <p:sp>
            <p:nvSpPr>
              <p:cNvPr id="8061" name="Google Shape;8061;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1"/>
            <p:cNvGrpSpPr/>
            <p:nvPr/>
          </p:nvGrpSpPr>
          <p:grpSpPr>
            <a:xfrm>
              <a:off x="5194708" y="3484366"/>
              <a:ext cx="811409" cy="987304"/>
              <a:chOff x="238125" y="1617275"/>
              <a:chExt cx="1090750" cy="1327200"/>
            </a:xfrm>
          </p:grpSpPr>
          <p:sp>
            <p:nvSpPr>
              <p:cNvPr id="8065" name="Google Shape;8065;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8" name="Google Shape;8068;p71"/>
          <p:cNvGrpSpPr/>
          <p:nvPr/>
        </p:nvGrpSpPr>
        <p:grpSpPr>
          <a:xfrm>
            <a:off x="3486076" y="3355561"/>
            <a:ext cx="1616964" cy="346256"/>
            <a:chOff x="1808063" y="4294338"/>
            <a:chExt cx="3370782" cy="721817"/>
          </a:xfrm>
        </p:grpSpPr>
        <p:sp>
          <p:nvSpPr>
            <p:cNvPr id="8069" name="Google Shape;8069;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764288" y="3641590"/>
            <a:ext cx="1295882" cy="646587"/>
            <a:chOff x="834100" y="3642869"/>
            <a:chExt cx="1259483" cy="628426"/>
          </a:xfrm>
        </p:grpSpPr>
        <p:sp>
          <p:nvSpPr>
            <p:cNvPr id="8080" name="Google Shape;8080;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5" name="Google Shape;8105;p71"/>
            <p:cNvGrpSpPr/>
            <p:nvPr/>
          </p:nvGrpSpPr>
          <p:grpSpPr>
            <a:xfrm>
              <a:off x="1360364" y="3847835"/>
              <a:ext cx="208119" cy="224359"/>
              <a:chOff x="1360769" y="3847100"/>
              <a:chExt cx="208119" cy="224359"/>
            </a:xfrm>
          </p:grpSpPr>
          <p:sp>
            <p:nvSpPr>
              <p:cNvPr id="8106" name="Google Shape;8106;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rot="5400000">
            <a:off x="5977401" y="3438087"/>
            <a:ext cx="164064" cy="1414916"/>
            <a:chOff x="4428249" y="1369375"/>
            <a:chExt cx="36905" cy="429569"/>
          </a:xfrm>
        </p:grpSpPr>
        <p:sp>
          <p:nvSpPr>
            <p:cNvPr id="8141" name="Google Shape;8141;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rot="10800000" flipH="1">
            <a:off x="5349830" y="3026630"/>
            <a:ext cx="1419207" cy="24808"/>
            <a:chOff x="219558" y="4738465"/>
            <a:chExt cx="5852400" cy="102300"/>
          </a:xfrm>
        </p:grpSpPr>
        <p:cxnSp>
          <p:nvCxnSpPr>
            <p:cNvPr id="8174" name="Google Shape;8174;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75" name="Google Shape;8175;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1"/>
          <p:cNvGrpSpPr/>
          <p:nvPr/>
        </p:nvGrpSpPr>
        <p:grpSpPr>
          <a:xfrm>
            <a:off x="5361148" y="3399694"/>
            <a:ext cx="1396570" cy="385016"/>
            <a:chOff x="5286284" y="2966544"/>
            <a:chExt cx="1396570" cy="385016"/>
          </a:xfrm>
        </p:grpSpPr>
        <p:cxnSp>
          <p:nvCxnSpPr>
            <p:cNvPr id="8181" name="Google Shape;8181;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82" name="Google Shape;8182;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83" name="Google Shape;8183;p71"/>
            <p:cNvGrpSpPr/>
            <p:nvPr/>
          </p:nvGrpSpPr>
          <p:grpSpPr>
            <a:xfrm>
              <a:off x="5287688" y="3173364"/>
              <a:ext cx="1395166" cy="74100"/>
              <a:chOff x="5287688" y="3173364"/>
              <a:chExt cx="1395166" cy="74100"/>
            </a:xfrm>
          </p:grpSpPr>
          <p:cxnSp>
            <p:nvCxnSpPr>
              <p:cNvPr id="8184" name="Google Shape;8184;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85" name="Google Shape;8185;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86" name="Google Shape;8186;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87" name="Google Shape;8187;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88" name="Google Shape;8188;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89" name="Google Shape;8189;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0" name="Google Shape;8190;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91" name="Google Shape;8191;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92" name="Google Shape;8192;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93" name="Google Shape;8193;p71"/>
          <p:cNvGrpSpPr/>
          <p:nvPr/>
        </p:nvGrpSpPr>
        <p:grpSpPr>
          <a:xfrm>
            <a:off x="2047214" y="1818470"/>
            <a:ext cx="1182276" cy="662027"/>
            <a:chOff x="2029517" y="1732295"/>
            <a:chExt cx="1149068" cy="643432"/>
          </a:xfrm>
        </p:grpSpPr>
        <p:grpSp>
          <p:nvGrpSpPr>
            <p:cNvPr id="8194" name="Google Shape;8194;p71"/>
            <p:cNvGrpSpPr/>
            <p:nvPr/>
          </p:nvGrpSpPr>
          <p:grpSpPr>
            <a:xfrm>
              <a:off x="2708660" y="1746937"/>
              <a:ext cx="455427" cy="244429"/>
              <a:chOff x="2700693" y="1746937"/>
              <a:chExt cx="455427" cy="244429"/>
            </a:xfrm>
          </p:grpSpPr>
          <p:grpSp>
            <p:nvGrpSpPr>
              <p:cNvPr id="8195" name="Google Shape;8195;p71"/>
              <p:cNvGrpSpPr/>
              <p:nvPr/>
            </p:nvGrpSpPr>
            <p:grpSpPr>
              <a:xfrm>
                <a:off x="2905682" y="1782817"/>
                <a:ext cx="250438" cy="208549"/>
                <a:chOff x="2905682" y="1782817"/>
                <a:chExt cx="250438" cy="208549"/>
              </a:xfrm>
            </p:grpSpPr>
            <p:cxnSp>
              <p:nvCxnSpPr>
                <p:cNvPr id="8196" name="Google Shape;8196;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7" name="Google Shape;8197;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71"/>
              <p:cNvGrpSpPr/>
              <p:nvPr/>
            </p:nvGrpSpPr>
            <p:grpSpPr>
              <a:xfrm>
                <a:off x="2700693" y="1746937"/>
                <a:ext cx="449967" cy="72374"/>
                <a:chOff x="2700693" y="1746937"/>
                <a:chExt cx="449967" cy="72374"/>
              </a:xfrm>
            </p:grpSpPr>
            <p:cxnSp>
              <p:nvCxnSpPr>
                <p:cNvPr id="8199" name="Google Shape;8199;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0" name="Google Shape;8200;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71"/>
            <p:cNvGrpSpPr/>
            <p:nvPr/>
          </p:nvGrpSpPr>
          <p:grpSpPr>
            <a:xfrm>
              <a:off x="2029517" y="1732295"/>
              <a:ext cx="1149068" cy="643432"/>
              <a:chOff x="2029517" y="1732295"/>
              <a:chExt cx="1149068" cy="643432"/>
            </a:xfrm>
          </p:grpSpPr>
          <p:grpSp>
            <p:nvGrpSpPr>
              <p:cNvPr id="8202" name="Google Shape;8202;p71"/>
              <p:cNvGrpSpPr/>
              <p:nvPr/>
            </p:nvGrpSpPr>
            <p:grpSpPr>
              <a:xfrm>
                <a:off x="2703618" y="2103152"/>
                <a:ext cx="474966" cy="260017"/>
                <a:chOff x="2703618" y="2103152"/>
                <a:chExt cx="474966" cy="260017"/>
              </a:xfrm>
            </p:grpSpPr>
            <p:grpSp>
              <p:nvGrpSpPr>
                <p:cNvPr id="8203" name="Google Shape;8203;p71"/>
                <p:cNvGrpSpPr/>
                <p:nvPr/>
              </p:nvGrpSpPr>
              <p:grpSpPr>
                <a:xfrm>
                  <a:off x="2703618" y="2290640"/>
                  <a:ext cx="450291" cy="72529"/>
                  <a:chOff x="2703618" y="2290640"/>
                  <a:chExt cx="450291" cy="72529"/>
                </a:xfrm>
              </p:grpSpPr>
              <p:cxnSp>
                <p:nvCxnSpPr>
                  <p:cNvPr id="8204" name="Google Shape;8204;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5" name="Google Shape;8205;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71"/>
                <p:cNvGrpSpPr/>
                <p:nvPr/>
              </p:nvGrpSpPr>
              <p:grpSpPr>
                <a:xfrm>
                  <a:off x="2908607" y="2103152"/>
                  <a:ext cx="269977" cy="223538"/>
                  <a:chOff x="2908607" y="2103152"/>
                  <a:chExt cx="269977" cy="223538"/>
                </a:xfrm>
              </p:grpSpPr>
              <p:cxnSp>
                <p:nvCxnSpPr>
                  <p:cNvPr id="8207" name="Google Shape;8207;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8" name="Google Shape;8208;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9" name="Google Shape;8209;p71"/>
              <p:cNvGrpSpPr/>
              <p:nvPr/>
            </p:nvGrpSpPr>
            <p:grpSpPr>
              <a:xfrm>
                <a:off x="2029517" y="1732295"/>
                <a:ext cx="685827" cy="643432"/>
                <a:chOff x="2029517" y="1732295"/>
                <a:chExt cx="685827" cy="643432"/>
              </a:xfrm>
            </p:grpSpPr>
            <p:sp>
              <p:nvSpPr>
                <p:cNvPr id="8210" name="Google Shape;8210;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71"/>
                <p:cNvGrpSpPr/>
                <p:nvPr/>
              </p:nvGrpSpPr>
              <p:grpSpPr>
                <a:xfrm>
                  <a:off x="2158948" y="1732295"/>
                  <a:ext cx="556396" cy="333108"/>
                  <a:chOff x="2158948" y="1732295"/>
                  <a:chExt cx="556396" cy="333108"/>
                </a:xfrm>
              </p:grpSpPr>
              <p:cxnSp>
                <p:nvCxnSpPr>
                  <p:cNvPr id="8212" name="Google Shape;8212;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3" name="Google Shape;8213;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1"/>
                <p:cNvGrpSpPr/>
                <p:nvPr/>
              </p:nvGrpSpPr>
              <p:grpSpPr>
                <a:xfrm>
                  <a:off x="2159908" y="2065057"/>
                  <a:ext cx="550884" cy="310670"/>
                  <a:chOff x="2159908" y="2065057"/>
                  <a:chExt cx="550884" cy="310670"/>
                </a:xfrm>
              </p:grpSpPr>
              <p:cxnSp>
                <p:nvCxnSpPr>
                  <p:cNvPr id="8215" name="Google Shape;8215;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6" name="Google Shape;8216;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17" name="Google Shape;8217;p71"/>
          <p:cNvGrpSpPr/>
          <p:nvPr/>
        </p:nvGrpSpPr>
        <p:grpSpPr>
          <a:xfrm>
            <a:off x="732462" y="1766083"/>
            <a:ext cx="962651" cy="810058"/>
            <a:chOff x="844912" y="1681380"/>
            <a:chExt cx="935611" cy="787305"/>
          </a:xfrm>
        </p:grpSpPr>
        <p:grpSp>
          <p:nvGrpSpPr>
            <p:cNvPr id="8218" name="Google Shape;8218;p71"/>
            <p:cNvGrpSpPr/>
            <p:nvPr/>
          </p:nvGrpSpPr>
          <p:grpSpPr>
            <a:xfrm>
              <a:off x="844912" y="1819635"/>
              <a:ext cx="329836" cy="510016"/>
              <a:chOff x="844912" y="1819635"/>
              <a:chExt cx="329836" cy="510016"/>
            </a:xfrm>
          </p:grpSpPr>
          <p:sp>
            <p:nvSpPr>
              <p:cNvPr id="8219" name="Google Shape;8219;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1284601" y="2158168"/>
              <a:ext cx="495923" cy="310517"/>
              <a:chOff x="1284601" y="2158168"/>
              <a:chExt cx="495923" cy="310517"/>
            </a:xfrm>
          </p:grpSpPr>
          <p:sp>
            <p:nvSpPr>
              <p:cNvPr id="8226" name="Google Shape;8226;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71"/>
              <p:cNvGrpSpPr/>
              <p:nvPr/>
            </p:nvGrpSpPr>
            <p:grpSpPr>
              <a:xfrm>
                <a:off x="1507666" y="2158168"/>
                <a:ext cx="272858" cy="310517"/>
                <a:chOff x="1507666" y="2158168"/>
                <a:chExt cx="272858" cy="310517"/>
              </a:xfrm>
            </p:grpSpPr>
            <p:grpSp>
              <p:nvGrpSpPr>
                <p:cNvPr id="8228" name="Google Shape;8228;p71"/>
                <p:cNvGrpSpPr/>
                <p:nvPr/>
              </p:nvGrpSpPr>
              <p:grpSpPr>
                <a:xfrm>
                  <a:off x="1507666" y="2176104"/>
                  <a:ext cx="166395" cy="273149"/>
                  <a:chOff x="1507666" y="2176104"/>
                  <a:chExt cx="166395" cy="273149"/>
                </a:xfrm>
              </p:grpSpPr>
              <p:sp>
                <p:nvSpPr>
                  <p:cNvPr id="8229" name="Google Shape;8229;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6" name="Google Shape;8236;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8" name="Google Shape;8238;p71"/>
            <p:cNvGrpSpPr/>
            <p:nvPr/>
          </p:nvGrpSpPr>
          <p:grpSpPr>
            <a:xfrm>
              <a:off x="1284601" y="1681380"/>
              <a:ext cx="495923" cy="310517"/>
              <a:chOff x="1284601" y="1681380"/>
              <a:chExt cx="495923" cy="310517"/>
            </a:xfrm>
          </p:grpSpPr>
          <p:sp>
            <p:nvSpPr>
              <p:cNvPr id="8239" name="Google Shape;8239;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0" name="Google Shape;8240;p71"/>
              <p:cNvGrpSpPr/>
              <p:nvPr/>
            </p:nvGrpSpPr>
            <p:grpSpPr>
              <a:xfrm>
                <a:off x="1507666" y="1681380"/>
                <a:ext cx="272858" cy="310517"/>
                <a:chOff x="1507666" y="1681380"/>
                <a:chExt cx="272858" cy="310517"/>
              </a:xfrm>
            </p:grpSpPr>
            <p:grpSp>
              <p:nvGrpSpPr>
                <p:cNvPr id="8241" name="Google Shape;8241;p71"/>
                <p:cNvGrpSpPr/>
                <p:nvPr/>
              </p:nvGrpSpPr>
              <p:grpSpPr>
                <a:xfrm>
                  <a:off x="1507666" y="1700120"/>
                  <a:ext cx="166395" cy="272984"/>
                  <a:chOff x="1507666" y="1700120"/>
                  <a:chExt cx="166395" cy="272984"/>
                </a:xfrm>
              </p:grpSpPr>
              <p:sp>
                <p:nvSpPr>
                  <p:cNvPr id="8242" name="Google Shape;8242;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9" name="Google Shape;8249;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51" name="Google Shape;8251;p71"/>
          <p:cNvGrpSpPr/>
          <p:nvPr/>
        </p:nvGrpSpPr>
        <p:grpSpPr>
          <a:xfrm>
            <a:off x="6841403" y="2533512"/>
            <a:ext cx="1622269" cy="552443"/>
            <a:chOff x="6894650" y="2574740"/>
            <a:chExt cx="1445100" cy="492111"/>
          </a:xfrm>
        </p:grpSpPr>
        <p:sp>
          <p:nvSpPr>
            <p:cNvPr id="8252" name="Google Shape;8252;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7" name="Google Shape;8257;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58" name="Google Shape;8258;p71"/>
          <p:cNvGrpSpPr/>
          <p:nvPr/>
        </p:nvGrpSpPr>
        <p:grpSpPr>
          <a:xfrm>
            <a:off x="6860946" y="3907768"/>
            <a:ext cx="1583206" cy="475705"/>
            <a:chOff x="6953919" y="3907920"/>
            <a:chExt cx="1377300" cy="475705"/>
          </a:xfrm>
        </p:grpSpPr>
        <p:cxnSp>
          <p:nvCxnSpPr>
            <p:cNvPr id="8259" name="Google Shape;8259;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60" name="Google Shape;8260;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61" name="Google Shape;8261;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62" name="Google Shape;8262;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63" name="Google Shape;8263;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64" name="Google Shape;8264;p71"/>
          <p:cNvGrpSpPr/>
          <p:nvPr/>
        </p:nvGrpSpPr>
        <p:grpSpPr>
          <a:xfrm>
            <a:off x="2364534" y="2668913"/>
            <a:ext cx="836286" cy="824529"/>
            <a:chOff x="2389399" y="2595741"/>
            <a:chExt cx="812796" cy="801369"/>
          </a:xfrm>
        </p:grpSpPr>
        <p:grpSp>
          <p:nvGrpSpPr>
            <p:cNvPr id="8265" name="Google Shape;8265;p71"/>
            <p:cNvGrpSpPr/>
            <p:nvPr/>
          </p:nvGrpSpPr>
          <p:grpSpPr>
            <a:xfrm>
              <a:off x="2492145" y="2881565"/>
              <a:ext cx="607300" cy="229751"/>
              <a:chOff x="2492145" y="2881565"/>
              <a:chExt cx="607300" cy="229751"/>
            </a:xfrm>
          </p:grpSpPr>
          <p:sp>
            <p:nvSpPr>
              <p:cNvPr id="8266" name="Google Shape;8266;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2389399" y="2595741"/>
              <a:ext cx="812796" cy="296825"/>
              <a:chOff x="2389399" y="2595741"/>
              <a:chExt cx="812796" cy="296825"/>
            </a:xfrm>
          </p:grpSpPr>
          <p:grpSp>
            <p:nvGrpSpPr>
              <p:cNvPr id="8270" name="Google Shape;8270;p71"/>
              <p:cNvGrpSpPr/>
              <p:nvPr/>
            </p:nvGrpSpPr>
            <p:grpSpPr>
              <a:xfrm>
                <a:off x="2389399" y="2595741"/>
                <a:ext cx="363638" cy="296825"/>
                <a:chOff x="2389399" y="2595741"/>
                <a:chExt cx="363638" cy="296825"/>
              </a:xfrm>
            </p:grpSpPr>
            <p:grpSp>
              <p:nvGrpSpPr>
                <p:cNvPr id="8271" name="Google Shape;8271;p71"/>
                <p:cNvGrpSpPr/>
                <p:nvPr/>
              </p:nvGrpSpPr>
              <p:grpSpPr>
                <a:xfrm>
                  <a:off x="2493852" y="2794333"/>
                  <a:ext cx="259185" cy="98232"/>
                  <a:chOff x="2493852" y="2794333"/>
                  <a:chExt cx="259185" cy="98232"/>
                </a:xfrm>
              </p:grpSpPr>
              <p:sp>
                <p:nvSpPr>
                  <p:cNvPr id="8272" name="Google Shape;8272;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2389399" y="2595741"/>
                  <a:ext cx="224343" cy="182054"/>
                  <a:chOff x="2389399" y="2595741"/>
                  <a:chExt cx="224343" cy="182054"/>
                </a:xfrm>
              </p:grpSpPr>
              <p:sp>
                <p:nvSpPr>
                  <p:cNvPr id="8276" name="Google Shape;8276;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8" name="Google Shape;8278;p71"/>
              <p:cNvGrpSpPr/>
              <p:nvPr/>
            </p:nvGrpSpPr>
            <p:grpSpPr>
              <a:xfrm>
                <a:off x="2683630" y="2595741"/>
                <a:ext cx="224334" cy="296825"/>
                <a:chOff x="2683630" y="2595741"/>
                <a:chExt cx="224334" cy="296825"/>
              </a:xfrm>
            </p:grpSpPr>
            <p:grpSp>
              <p:nvGrpSpPr>
                <p:cNvPr id="8279" name="Google Shape;8279;p71"/>
                <p:cNvGrpSpPr/>
                <p:nvPr/>
              </p:nvGrpSpPr>
              <p:grpSpPr>
                <a:xfrm>
                  <a:off x="2788083" y="2794333"/>
                  <a:ext cx="15356" cy="98232"/>
                  <a:chOff x="2788083" y="2794333"/>
                  <a:chExt cx="15356" cy="98232"/>
                </a:xfrm>
              </p:grpSpPr>
              <p:sp>
                <p:nvSpPr>
                  <p:cNvPr id="8280" name="Google Shape;8280;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71"/>
                <p:cNvGrpSpPr/>
                <p:nvPr/>
              </p:nvGrpSpPr>
              <p:grpSpPr>
                <a:xfrm>
                  <a:off x="2683630" y="2595741"/>
                  <a:ext cx="224334" cy="182054"/>
                  <a:chOff x="2683630" y="2595741"/>
                  <a:chExt cx="224334" cy="182054"/>
                </a:xfrm>
              </p:grpSpPr>
              <p:sp>
                <p:nvSpPr>
                  <p:cNvPr id="8284" name="Google Shape;8284;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6" name="Google Shape;8286;p71"/>
              <p:cNvGrpSpPr/>
              <p:nvPr/>
            </p:nvGrpSpPr>
            <p:grpSpPr>
              <a:xfrm>
                <a:off x="2838475" y="2595741"/>
                <a:ext cx="363719" cy="296825"/>
                <a:chOff x="2838475" y="2595741"/>
                <a:chExt cx="363719" cy="296825"/>
              </a:xfrm>
            </p:grpSpPr>
            <p:grpSp>
              <p:nvGrpSpPr>
                <p:cNvPr id="8287" name="Google Shape;8287;p71"/>
                <p:cNvGrpSpPr/>
                <p:nvPr/>
              </p:nvGrpSpPr>
              <p:grpSpPr>
                <a:xfrm>
                  <a:off x="2838475" y="2794333"/>
                  <a:ext cx="259185" cy="98232"/>
                  <a:chOff x="2838475" y="2794333"/>
                  <a:chExt cx="259185" cy="98232"/>
                </a:xfrm>
              </p:grpSpPr>
              <p:sp>
                <p:nvSpPr>
                  <p:cNvPr id="8288" name="Google Shape;8288;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1"/>
                <p:cNvGrpSpPr/>
                <p:nvPr/>
              </p:nvGrpSpPr>
              <p:grpSpPr>
                <a:xfrm>
                  <a:off x="2977852" y="2595741"/>
                  <a:ext cx="224343" cy="182054"/>
                  <a:chOff x="2977852" y="2595741"/>
                  <a:chExt cx="224343" cy="182054"/>
                </a:xfrm>
              </p:grpSpPr>
              <p:sp>
                <p:nvSpPr>
                  <p:cNvPr id="8292" name="Google Shape;8292;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94" name="Google Shape;8294;p71"/>
            <p:cNvGrpSpPr/>
            <p:nvPr/>
          </p:nvGrpSpPr>
          <p:grpSpPr>
            <a:xfrm>
              <a:off x="2389399" y="3100241"/>
              <a:ext cx="812796" cy="296869"/>
              <a:chOff x="2389399" y="3100241"/>
              <a:chExt cx="812796" cy="296869"/>
            </a:xfrm>
          </p:grpSpPr>
          <p:grpSp>
            <p:nvGrpSpPr>
              <p:cNvPr id="8295" name="Google Shape;8295;p71"/>
              <p:cNvGrpSpPr/>
              <p:nvPr/>
            </p:nvGrpSpPr>
            <p:grpSpPr>
              <a:xfrm>
                <a:off x="2683630" y="3100241"/>
                <a:ext cx="224334" cy="296869"/>
                <a:chOff x="2683630" y="3100241"/>
                <a:chExt cx="224334" cy="296869"/>
              </a:xfrm>
            </p:grpSpPr>
            <p:grpSp>
              <p:nvGrpSpPr>
                <p:cNvPr id="8296" name="Google Shape;8296;p71"/>
                <p:cNvGrpSpPr/>
                <p:nvPr/>
              </p:nvGrpSpPr>
              <p:grpSpPr>
                <a:xfrm>
                  <a:off x="2788083" y="3100241"/>
                  <a:ext cx="15356" cy="98237"/>
                  <a:chOff x="2788083" y="3100241"/>
                  <a:chExt cx="15356" cy="98237"/>
                </a:xfrm>
              </p:grpSpPr>
              <p:sp>
                <p:nvSpPr>
                  <p:cNvPr id="8297" name="Google Shape;8297;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1"/>
                <p:cNvGrpSpPr/>
                <p:nvPr/>
              </p:nvGrpSpPr>
              <p:grpSpPr>
                <a:xfrm>
                  <a:off x="2683630" y="3215065"/>
                  <a:ext cx="224334" cy="182045"/>
                  <a:chOff x="2683630" y="3215065"/>
                  <a:chExt cx="224334" cy="182045"/>
                </a:xfrm>
              </p:grpSpPr>
              <p:sp>
                <p:nvSpPr>
                  <p:cNvPr id="8301" name="Google Shape;8301;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3" name="Google Shape;8303;p71"/>
              <p:cNvGrpSpPr/>
              <p:nvPr/>
            </p:nvGrpSpPr>
            <p:grpSpPr>
              <a:xfrm>
                <a:off x="2389399" y="3100241"/>
                <a:ext cx="363638" cy="296869"/>
                <a:chOff x="2389399" y="3100241"/>
                <a:chExt cx="363638" cy="296869"/>
              </a:xfrm>
            </p:grpSpPr>
            <p:grpSp>
              <p:nvGrpSpPr>
                <p:cNvPr id="8304" name="Google Shape;8304;p71"/>
                <p:cNvGrpSpPr/>
                <p:nvPr/>
              </p:nvGrpSpPr>
              <p:grpSpPr>
                <a:xfrm>
                  <a:off x="2493852" y="3100241"/>
                  <a:ext cx="259185" cy="98237"/>
                  <a:chOff x="2493852" y="3100241"/>
                  <a:chExt cx="259185" cy="98237"/>
                </a:xfrm>
              </p:grpSpPr>
              <p:sp>
                <p:nvSpPr>
                  <p:cNvPr id="8305" name="Google Shape;8305;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2389399" y="3215065"/>
                  <a:ext cx="224343" cy="182045"/>
                  <a:chOff x="2389399" y="3215065"/>
                  <a:chExt cx="224343" cy="182045"/>
                </a:xfrm>
              </p:grpSpPr>
              <p:sp>
                <p:nvSpPr>
                  <p:cNvPr id="8309" name="Google Shape;8309;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1" name="Google Shape;8311;p71"/>
              <p:cNvGrpSpPr/>
              <p:nvPr/>
            </p:nvGrpSpPr>
            <p:grpSpPr>
              <a:xfrm>
                <a:off x="2838475" y="3100241"/>
                <a:ext cx="363719" cy="296869"/>
                <a:chOff x="2838475" y="3100241"/>
                <a:chExt cx="363719" cy="296869"/>
              </a:xfrm>
            </p:grpSpPr>
            <p:grpSp>
              <p:nvGrpSpPr>
                <p:cNvPr id="8312" name="Google Shape;8312;p71"/>
                <p:cNvGrpSpPr/>
                <p:nvPr/>
              </p:nvGrpSpPr>
              <p:grpSpPr>
                <a:xfrm>
                  <a:off x="2838475" y="3100241"/>
                  <a:ext cx="259185" cy="98237"/>
                  <a:chOff x="2838475" y="3100241"/>
                  <a:chExt cx="259185" cy="98237"/>
                </a:xfrm>
              </p:grpSpPr>
              <p:sp>
                <p:nvSpPr>
                  <p:cNvPr id="8313" name="Google Shape;8313;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2977852" y="3215065"/>
                  <a:ext cx="224343" cy="182045"/>
                  <a:chOff x="2977852" y="3215065"/>
                  <a:chExt cx="224343" cy="182045"/>
                </a:xfrm>
              </p:grpSpPr>
              <p:sp>
                <p:nvSpPr>
                  <p:cNvPr id="8317" name="Google Shape;8317;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322"/>
        <p:cNvGrpSpPr/>
        <p:nvPr/>
      </p:nvGrpSpPr>
      <p:grpSpPr>
        <a:xfrm>
          <a:off x="0" y="0"/>
          <a:ext cx="0" cy="0"/>
          <a:chOff x="0" y="0"/>
          <a:chExt cx="0" cy="0"/>
        </a:xfrm>
      </p:grpSpPr>
      <p:grpSp>
        <p:nvGrpSpPr>
          <p:cNvPr id="8323" name="Google Shape;8323;p72"/>
          <p:cNvGrpSpPr/>
          <p:nvPr/>
        </p:nvGrpSpPr>
        <p:grpSpPr>
          <a:xfrm>
            <a:off x="718875" y="3363288"/>
            <a:ext cx="2390414" cy="1024800"/>
            <a:chOff x="728925" y="3296613"/>
            <a:chExt cx="2390414" cy="1024800"/>
          </a:xfrm>
        </p:grpSpPr>
        <p:grpSp>
          <p:nvGrpSpPr>
            <p:cNvPr id="8324" name="Google Shape;8324;p72"/>
            <p:cNvGrpSpPr/>
            <p:nvPr/>
          </p:nvGrpSpPr>
          <p:grpSpPr>
            <a:xfrm>
              <a:off x="728925" y="3619800"/>
              <a:ext cx="2390414" cy="500893"/>
              <a:chOff x="728925" y="3619800"/>
              <a:chExt cx="2390414" cy="500893"/>
            </a:xfrm>
          </p:grpSpPr>
          <p:sp>
            <p:nvSpPr>
              <p:cNvPr id="8325" name="Google Shape;8325;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6" name="Google Shape;8326;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7" name="Google Shape;8327;p72"/>
            <p:cNvGrpSpPr/>
            <p:nvPr/>
          </p:nvGrpSpPr>
          <p:grpSpPr>
            <a:xfrm>
              <a:off x="1348050" y="3296613"/>
              <a:ext cx="1706152" cy="1024800"/>
              <a:chOff x="1348050" y="3296613"/>
              <a:chExt cx="1706152" cy="1024800"/>
            </a:xfrm>
          </p:grpSpPr>
          <p:sp>
            <p:nvSpPr>
              <p:cNvPr id="8328" name="Google Shape;8328;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9" name="Google Shape;8329;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0" name="Google Shape;8330;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1" name="Google Shape;8331;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2" name="Google Shape;8332;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33" name="Google Shape;8333;p72"/>
            <p:cNvGrpSpPr/>
            <p:nvPr/>
          </p:nvGrpSpPr>
          <p:grpSpPr>
            <a:xfrm>
              <a:off x="1455707" y="3654858"/>
              <a:ext cx="1491150" cy="417657"/>
              <a:chOff x="1455707" y="3654858"/>
              <a:chExt cx="1491150" cy="417657"/>
            </a:xfrm>
          </p:grpSpPr>
          <p:sp>
            <p:nvSpPr>
              <p:cNvPr id="8334" name="Google Shape;8334;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54" name="Google Shape;8354;p72"/>
          <p:cNvGraphicFramePr/>
          <p:nvPr/>
        </p:nvGraphicFramePr>
        <p:xfrm>
          <a:off x="5954575" y="2361200"/>
          <a:ext cx="2504100" cy="868600"/>
        </p:xfrm>
        <a:graphic>
          <a:graphicData uri="http://schemas.openxmlformats.org/drawingml/2006/table">
            <a:tbl>
              <a:tblPr>
                <a:noFill/>
                <a:tableStyleId>{9E833A8B-7B0C-4ED7-BDD0-C01482B29DA5}</a:tableStyleId>
              </a:tblPr>
              <a:tblGrid>
                <a:gridCol w="626025"/>
                <a:gridCol w="626025"/>
                <a:gridCol w="626025"/>
                <a:gridCol w="626025"/>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8355" name="Google Shape;8355;p72"/>
          <p:cNvGrpSpPr/>
          <p:nvPr/>
        </p:nvGrpSpPr>
        <p:grpSpPr>
          <a:xfrm>
            <a:off x="727251" y="1188964"/>
            <a:ext cx="2396505" cy="976502"/>
            <a:chOff x="749309" y="1112739"/>
            <a:chExt cx="2371603" cy="976502"/>
          </a:xfrm>
        </p:grpSpPr>
        <p:grpSp>
          <p:nvGrpSpPr>
            <p:cNvPr id="8356" name="Google Shape;8356;p72"/>
            <p:cNvGrpSpPr/>
            <p:nvPr/>
          </p:nvGrpSpPr>
          <p:grpSpPr>
            <a:xfrm>
              <a:off x="1092126" y="1112739"/>
              <a:ext cx="2028786" cy="975464"/>
              <a:chOff x="1092126" y="1112739"/>
              <a:chExt cx="2028786" cy="975464"/>
            </a:xfrm>
          </p:grpSpPr>
          <p:sp>
            <p:nvSpPr>
              <p:cNvPr id="8357" name="Google Shape;8357;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2"/>
            <p:cNvGrpSpPr/>
            <p:nvPr/>
          </p:nvGrpSpPr>
          <p:grpSpPr>
            <a:xfrm>
              <a:off x="749309" y="1112739"/>
              <a:ext cx="314700" cy="975464"/>
              <a:chOff x="749309" y="1112739"/>
              <a:chExt cx="314700" cy="975464"/>
            </a:xfrm>
          </p:grpSpPr>
          <p:sp>
            <p:nvSpPr>
              <p:cNvPr id="8382" name="Google Shape;8382;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6" name="Google Shape;8386;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90" name="Google Shape;8390;p72"/>
          <p:cNvGraphicFramePr/>
          <p:nvPr/>
        </p:nvGraphicFramePr>
        <p:xfrm>
          <a:off x="5954600" y="1188950"/>
          <a:ext cx="2504100" cy="976500"/>
        </p:xfrm>
        <a:graphic>
          <a:graphicData uri="http://schemas.openxmlformats.org/drawingml/2006/table">
            <a:tbl>
              <a:tblPr>
                <a:noFill/>
                <a:tableStyleId>{9E833A8B-7B0C-4ED7-BDD0-C01482B29DA5}</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8391" name="Google Shape;8391;p72"/>
          <p:cNvGraphicFramePr/>
          <p:nvPr/>
        </p:nvGraphicFramePr>
        <p:xfrm>
          <a:off x="3375463" y="2361200"/>
          <a:ext cx="2363400" cy="868575"/>
        </p:xfrm>
        <a:graphic>
          <a:graphicData uri="http://schemas.openxmlformats.org/drawingml/2006/table">
            <a:tbl>
              <a:tblPr>
                <a:noFill/>
                <a:tableStyleId>{9E833A8B-7B0C-4ED7-BDD0-C01482B29DA5}</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8392" name="Google Shape;8392;p72"/>
          <p:cNvGrpSpPr/>
          <p:nvPr/>
        </p:nvGrpSpPr>
        <p:grpSpPr>
          <a:xfrm>
            <a:off x="3377449" y="3352160"/>
            <a:ext cx="2363377" cy="1047062"/>
            <a:chOff x="3358399" y="3285485"/>
            <a:chExt cx="2363377" cy="1047062"/>
          </a:xfrm>
        </p:grpSpPr>
        <p:grpSp>
          <p:nvGrpSpPr>
            <p:cNvPr id="8393" name="Google Shape;8393;p72"/>
            <p:cNvGrpSpPr/>
            <p:nvPr/>
          </p:nvGrpSpPr>
          <p:grpSpPr>
            <a:xfrm>
              <a:off x="3358412" y="3285485"/>
              <a:ext cx="2363244" cy="139500"/>
              <a:chOff x="3358412" y="3285485"/>
              <a:chExt cx="2363244" cy="139500"/>
            </a:xfrm>
          </p:grpSpPr>
          <p:sp>
            <p:nvSpPr>
              <p:cNvPr id="8394" name="Google Shape;8394;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2"/>
            <p:cNvGrpSpPr/>
            <p:nvPr/>
          </p:nvGrpSpPr>
          <p:grpSpPr>
            <a:xfrm>
              <a:off x="3358412" y="3466996"/>
              <a:ext cx="2363244" cy="139500"/>
              <a:chOff x="3358412" y="3466996"/>
              <a:chExt cx="2363244" cy="139500"/>
            </a:xfrm>
          </p:grpSpPr>
          <p:sp>
            <p:nvSpPr>
              <p:cNvPr id="8400" name="Google Shape;8400;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72"/>
            <p:cNvGrpSpPr/>
            <p:nvPr/>
          </p:nvGrpSpPr>
          <p:grpSpPr>
            <a:xfrm>
              <a:off x="3358412" y="3648507"/>
              <a:ext cx="2363244" cy="139500"/>
              <a:chOff x="3358412" y="3648507"/>
              <a:chExt cx="2363244" cy="139500"/>
            </a:xfrm>
          </p:grpSpPr>
          <p:sp>
            <p:nvSpPr>
              <p:cNvPr id="8406" name="Google Shape;8406;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2"/>
            <p:cNvGrpSpPr/>
            <p:nvPr/>
          </p:nvGrpSpPr>
          <p:grpSpPr>
            <a:xfrm>
              <a:off x="3358412" y="3830018"/>
              <a:ext cx="2363244" cy="139500"/>
              <a:chOff x="3358412" y="3830018"/>
              <a:chExt cx="2363244" cy="139500"/>
            </a:xfrm>
          </p:grpSpPr>
          <p:sp>
            <p:nvSpPr>
              <p:cNvPr id="8412" name="Google Shape;8412;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72"/>
            <p:cNvGrpSpPr/>
            <p:nvPr/>
          </p:nvGrpSpPr>
          <p:grpSpPr>
            <a:xfrm>
              <a:off x="3358399" y="4011514"/>
              <a:ext cx="2363377" cy="139537"/>
              <a:chOff x="3294800" y="4134603"/>
              <a:chExt cx="2638876" cy="152400"/>
            </a:xfrm>
          </p:grpSpPr>
          <p:sp>
            <p:nvSpPr>
              <p:cNvPr id="8418" name="Google Shape;8418;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2"/>
            <p:cNvGrpSpPr/>
            <p:nvPr/>
          </p:nvGrpSpPr>
          <p:grpSpPr>
            <a:xfrm>
              <a:off x="3358399" y="4193010"/>
              <a:ext cx="2363377" cy="139537"/>
              <a:chOff x="3294800" y="4134603"/>
              <a:chExt cx="2638876" cy="152400"/>
            </a:xfrm>
          </p:grpSpPr>
          <p:sp>
            <p:nvSpPr>
              <p:cNvPr id="8424" name="Google Shape;8424;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29" name="Google Shape;8429;p72"/>
          <p:cNvGraphicFramePr/>
          <p:nvPr/>
        </p:nvGraphicFramePr>
        <p:xfrm>
          <a:off x="728250" y="2361200"/>
          <a:ext cx="2369800" cy="889350"/>
        </p:xfrm>
        <a:graphic>
          <a:graphicData uri="http://schemas.openxmlformats.org/drawingml/2006/table">
            <a:tbl>
              <a:tblPr>
                <a:noFill/>
                <a:tableStyleId>{9E833A8B-7B0C-4ED7-BDD0-C01482B29DA5}</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8430" name="Google Shape;8430;p72"/>
          <p:cNvGrpSpPr/>
          <p:nvPr/>
        </p:nvGrpSpPr>
        <p:grpSpPr>
          <a:xfrm>
            <a:off x="4177919" y="2765014"/>
            <a:ext cx="1302095" cy="60959"/>
            <a:chOff x="3558802" y="4011427"/>
            <a:chExt cx="1866000" cy="111300"/>
          </a:xfrm>
        </p:grpSpPr>
        <p:sp>
          <p:nvSpPr>
            <p:cNvPr id="8431" name="Google Shape;843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2"/>
          <p:cNvGrpSpPr/>
          <p:nvPr/>
        </p:nvGrpSpPr>
        <p:grpSpPr>
          <a:xfrm>
            <a:off x="4723407" y="3047174"/>
            <a:ext cx="914340" cy="60959"/>
            <a:chOff x="3558802" y="4011427"/>
            <a:chExt cx="1866000" cy="111300"/>
          </a:xfrm>
        </p:grpSpPr>
        <p:sp>
          <p:nvSpPr>
            <p:cNvPr id="8434" name="Google Shape;8434;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5926924" y="3381697"/>
            <a:ext cx="2519825" cy="1001454"/>
            <a:chOff x="1906114" y="789980"/>
            <a:chExt cx="1487676" cy="606868"/>
          </a:xfrm>
        </p:grpSpPr>
        <p:cxnSp>
          <p:nvCxnSpPr>
            <p:cNvPr id="8437" name="Google Shape;8437;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38" name="Google Shape;8438;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39" name="Google Shape;8439;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40" name="Google Shape;8440;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441" name="Google Shape;8441;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442" name="Google Shape;8442;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443" name="Google Shape;8443;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444" name="Google Shape;8444;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451" name="Google Shape;8451;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452" name="Google Shape;8452;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453" name="Google Shape;8453;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2"/>
          <p:cNvGrpSpPr/>
          <p:nvPr/>
        </p:nvGrpSpPr>
        <p:grpSpPr>
          <a:xfrm>
            <a:off x="3372612" y="1159008"/>
            <a:ext cx="2363393" cy="1005865"/>
            <a:chOff x="3292400" y="1193188"/>
            <a:chExt cx="2615240" cy="1131075"/>
          </a:xfrm>
        </p:grpSpPr>
        <p:sp>
          <p:nvSpPr>
            <p:cNvPr id="8455" name="Google Shape;8455;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56" name="Google Shape;8456;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57" name="Google Shape;8457;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458" name="Google Shape;8458;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459" name="Google Shape;8459;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460" name="Google Shape;8460;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461" name="Google Shape;8461;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462" name="Google Shape;8462;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463" name="Google Shape;8463;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464" name="Google Shape;8464;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465" name="Google Shape;8465;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66" name="Google Shape;8466;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467" name="Google Shape;8467;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68" name="Google Shape;8468;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469" name="Google Shape;8469;p72"/>
            <p:cNvGrpSpPr/>
            <p:nvPr/>
          </p:nvGrpSpPr>
          <p:grpSpPr>
            <a:xfrm>
              <a:off x="3748438" y="1378608"/>
              <a:ext cx="2159202" cy="903971"/>
              <a:chOff x="1683525" y="2179850"/>
              <a:chExt cx="4519050" cy="2134525"/>
            </a:xfrm>
          </p:grpSpPr>
          <p:sp>
            <p:nvSpPr>
              <p:cNvPr id="8470" name="Google Shape;8470;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1" name="Google Shape;8471;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2" name="Google Shape;8472;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3" name="Google Shape;8473;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4" name="Google Shape;8474;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5" name="Google Shape;8475;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6" name="Google Shape;8476;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7" name="Google Shape;8477;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8" name="Google Shape;8478;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79" name="Google Shape;8479;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80" name="Google Shape;8480;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81" name="Google Shape;8481;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485"/>
        <p:cNvGrpSpPr/>
        <p:nvPr/>
      </p:nvGrpSpPr>
      <p:grpSpPr>
        <a:xfrm>
          <a:off x="0" y="0"/>
          <a:ext cx="0" cy="0"/>
          <a:chOff x="0" y="0"/>
          <a:chExt cx="0" cy="0"/>
        </a:xfrm>
      </p:grpSpPr>
      <p:grpSp>
        <p:nvGrpSpPr>
          <p:cNvPr id="8486" name="Google Shape;8486;p73"/>
          <p:cNvGrpSpPr/>
          <p:nvPr/>
        </p:nvGrpSpPr>
        <p:grpSpPr>
          <a:xfrm>
            <a:off x="4814684" y="1191441"/>
            <a:ext cx="745431" cy="718863"/>
            <a:chOff x="4249973" y="1201875"/>
            <a:chExt cx="1958568" cy="1888762"/>
          </a:xfrm>
        </p:grpSpPr>
        <p:sp>
          <p:nvSpPr>
            <p:cNvPr id="8487" name="Google Shape;8487;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8" name="Google Shape;8488;p73"/>
            <p:cNvGrpSpPr/>
            <p:nvPr/>
          </p:nvGrpSpPr>
          <p:grpSpPr>
            <a:xfrm>
              <a:off x="5853086" y="1789142"/>
              <a:ext cx="355454" cy="1048099"/>
              <a:chOff x="5576108" y="2016725"/>
              <a:chExt cx="565200" cy="1666560"/>
            </a:xfrm>
          </p:grpSpPr>
          <p:sp>
            <p:nvSpPr>
              <p:cNvPr id="8489" name="Google Shape;8489;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0" name="Google Shape;8490;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3"/>
            <p:cNvGrpSpPr/>
            <p:nvPr/>
          </p:nvGrpSpPr>
          <p:grpSpPr>
            <a:xfrm>
              <a:off x="4869455" y="2691676"/>
              <a:ext cx="1013897" cy="398961"/>
              <a:chOff x="4012057" y="3451825"/>
              <a:chExt cx="1612175" cy="634379"/>
            </a:xfrm>
          </p:grpSpPr>
          <p:sp>
            <p:nvSpPr>
              <p:cNvPr id="8492" name="Google Shape;8492;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3" name="Google Shape;8493;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73"/>
            <p:cNvGrpSpPr/>
            <p:nvPr/>
          </p:nvGrpSpPr>
          <p:grpSpPr>
            <a:xfrm>
              <a:off x="4276937" y="2155961"/>
              <a:ext cx="651965" cy="891358"/>
              <a:chOff x="3069908" y="2599997"/>
              <a:chExt cx="1036675" cy="1417328"/>
            </a:xfrm>
          </p:grpSpPr>
          <p:sp>
            <p:nvSpPr>
              <p:cNvPr id="8495" name="Google Shape;8495;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6" name="Google Shape;8496;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3"/>
            <p:cNvGrpSpPr/>
            <p:nvPr/>
          </p:nvGrpSpPr>
          <p:grpSpPr>
            <a:xfrm>
              <a:off x="5054918" y="1201875"/>
              <a:ext cx="999548" cy="602711"/>
              <a:chOff x="4306958" y="1082925"/>
              <a:chExt cx="1589359" cy="958358"/>
            </a:xfrm>
          </p:grpSpPr>
          <p:sp>
            <p:nvSpPr>
              <p:cNvPr id="8498" name="Google Shape;8498;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9" name="Google Shape;8499;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3"/>
            <p:cNvGrpSpPr/>
            <p:nvPr/>
          </p:nvGrpSpPr>
          <p:grpSpPr>
            <a:xfrm>
              <a:off x="4249973" y="1303451"/>
              <a:ext cx="799317" cy="841334"/>
              <a:chOff x="3027033" y="1244439"/>
              <a:chExt cx="1270977" cy="1337786"/>
            </a:xfrm>
          </p:grpSpPr>
          <p:sp>
            <p:nvSpPr>
              <p:cNvPr id="8501" name="Google Shape;8501;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2" name="Google Shape;8502;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3" name="Google Shape;8503;p73"/>
          <p:cNvGrpSpPr/>
          <p:nvPr/>
        </p:nvGrpSpPr>
        <p:grpSpPr>
          <a:xfrm>
            <a:off x="731057" y="2069890"/>
            <a:ext cx="761767" cy="729896"/>
            <a:chOff x="2657744" y="2337745"/>
            <a:chExt cx="832987" cy="798137"/>
          </a:xfrm>
        </p:grpSpPr>
        <p:sp>
          <p:nvSpPr>
            <p:cNvPr id="8504" name="Google Shape;8504;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3"/>
          <p:cNvGrpSpPr/>
          <p:nvPr/>
        </p:nvGrpSpPr>
        <p:grpSpPr>
          <a:xfrm>
            <a:off x="3242022" y="2073097"/>
            <a:ext cx="685569" cy="723586"/>
            <a:chOff x="3398134" y="2057755"/>
            <a:chExt cx="704087" cy="743130"/>
          </a:xfrm>
        </p:grpSpPr>
        <p:grpSp>
          <p:nvGrpSpPr>
            <p:cNvPr id="8511" name="Google Shape;8511;p73"/>
            <p:cNvGrpSpPr/>
            <p:nvPr/>
          </p:nvGrpSpPr>
          <p:grpSpPr>
            <a:xfrm>
              <a:off x="3398134" y="2290183"/>
              <a:ext cx="315300" cy="219900"/>
              <a:chOff x="3398134" y="2290183"/>
              <a:chExt cx="315300" cy="219900"/>
            </a:xfrm>
          </p:grpSpPr>
          <p:sp>
            <p:nvSpPr>
              <p:cNvPr id="8512" name="Google Shape;8512;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3" name="Google Shape;8513;p73"/>
              <p:cNvCxnSpPr>
                <a:stCxn id="851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14" name="Google Shape;8514;p73"/>
            <p:cNvGrpSpPr/>
            <p:nvPr/>
          </p:nvGrpSpPr>
          <p:grpSpPr>
            <a:xfrm>
              <a:off x="3547823" y="2467358"/>
              <a:ext cx="219900" cy="333527"/>
              <a:chOff x="3547823" y="2467358"/>
              <a:chExt cx="219900" cy="333527"/>
            </a:xfrm>
          </p:grpSpPr>
          <p:sp>
            <p:nvSpPr>
              <p:cNvPr id="8515" name="Google Shape;8515;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6" name="Google Shape;8516;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17" name="Google Shape;8517;p73"/>
            <p:cNvGrpSpPr/>
            <p:nvPr/>
          </p:nvGrpSpPr>
          <p:grpSpPr>
            <a:xfrm>
              <a:off x="3734138" y="2467358"/>
              <a:ext cx="219900" cy="333527"/>
              <a:chOff x="3734138" y="2467358"/>
              <a:chExt cx="219900" cy="333527"/>
            </a:xfrm>
          </p:grpSpPr>
          <p:sp>
            <p:nvSpPr>
              <p:cNvPr id="8518" name="Google Shape;8518;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9" name="Google Shape;8519;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20" name="Google Shape;8520;p73"/>
            <p:cNvGrpSpPr/>
            <p:nvPr/>
          </p:nvGrpSpPr>
          <p:grpSpPr>
            <a:xfrm>
              <a:off x="3787560" y="2288011"/>
              <a:ext cx="314661" cy="219900"/>
              <a:chOff x="3787560" y="2288011"/>
              <a:chExt cx="314661" cy="219900"/>
            </a:xfrm>
          </p:grpSpPr>
          <p:sp>
            <p:nvSpPr>
              <p:cNvPr id="8521" name="Google Shape;8521;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22" name="Google Shape;8522;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23" name="Google Shape;8523;p73"/>
            <p:cNvGrpSpPr/>
            <p:nvPr/>
          </p:nvGrpSpPr>
          <p:grpSpPr>
            <a:xfrm>
              <a:off x="3637290" y="2057755"/>
              <a:ext cx="219900" cy="335499"/>
              <a:chOff x="3637290" y="2057755"/>
              <a:chExt cx="219900" cy="335499"/>
            </a:xfrm>
          </p:grpSpPr>
          <p:sp>
            <p:nvSpPr>
              <p:cNvPr id="8524" name="Google Shape;8524;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25" name="Google Shape;8525;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26" name="Google Shape;8526;p73"/>
          <p:cNvGrpSpPr/>
          <p:nvPr/>
        </p:nvGrpSpPr>
        <p:grpSpPr>
          <a:xfrm>
            <a:off x="4917244" y="2079792"/>
            <a:ext cx="710153" cy="710153"/>
            <a:chOff x="5007123" y="2079403"/>
            <a:chExt cx="687600" cy="687600"/>
          </a:xfrm>
        </p:grpSpPr>
        <p:sp>
          <p:nvSpPr>
            <p:cNvPr id="8527" name="Google Shape;8527;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73"/>
          <p:cNvGrpSpPr/>
          <p:nvPr/>
        </p:nvGrpSpPr>
        <p:grpSpPr>
          <a:xfrm>
            <a:off x="5726681" y="2074299"/>
            <a:ext cx="720998" cy="721183"/>
            <a:chOff x="5797446" y="2063053"/>
            <a:chExt cx="698100" cy="698280"/>
          </a:xfrm>
        </p:grpSpPr>
        <p:sp>
          <p:nvSpPr>
            <p:cNvPr id="8532" name="Google Shape;8532;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73"/>
          <p:cNvGrpSpPr/>
          <p:nvPr/>
        </p:nvGrpSpPr>
        <p:grpSpPr>
          <a:xfrm>
            <a:off x="8171828" y="3719904"/>
            <a:ext cx="280585" cy="673164"/>
            <a:chOff x="8075075" y="3754290"/>
            <a:chExt cx="255612" cy="613194"/>
          </a:xfrm>
        </p:grpSpPr>
        <p:grpSp>
          <p:nvGrpSpPr>
            <p:cNvPr id="8537" name="Google Shape;8537;p73"/>
            <p:cNvGrpSpPr/>
            <p:nvPr/>
          </p:nvGrpSpPr>
          <p:grpSpPr>
            <a:xfrm>
              <a:off x="8075075" y="3754290"/>
              <a:ext cx="255612" cy="613194"/>
              <a:chOff x="8075075" y="3754290"/>
              <a:chExt cx="255612" cy="613194"/>
            </a:xfrm>
          </p:grpSpPr>
          <p:sp>
            <p:nvSpPr>
              <p:cNvPr id="8538" name="Google Shape;8538;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3"/>
          <p:cNvGrpSpPr/>
          <p:nvPr/>
        </p:nvGrpSpPr>
        <p:grpSpPr>
          <a:xfrm>
            <a:off x="5288887" y="3708700"/>
            <a:ext cx="470352" cy="683745"/>
            <a:chOff x="1697726" y="3244179"/>
            <a:chExt cx="788124" cy="1146069"/>
          </a:xfrm>
        </p:grpSpPr>
        <p:sp>
          <p:nvSpPr>
            <p:cNvPr id="8542" name="Google Shape;8542;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5" name="Google Shape;8545;p73"/>
          <p:cNvGrpSpPr/>
          <p:nvPr/>
        </p:nvGrpSpPr>
        <p:grpSpPr>
          <a:xfrm>
            <a:off x="5910037" y="3719902"/>
            <a:ext cx="293891" cy="293845"/>
            <a:chOff x="6134814" y="3754290"/>
            <a:chExt cx="293891" cy="293845"/>
          </a:xfrm>
        </p:grpSpPr>
        <p:sp>
          <p:nvSpPr>
            <p:cNvPr id="8546" name="Google Shape;8546;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73"/>
          <p:cNvGrpSpPr/>
          <p:nvPr/>
        </p:nvGrpSpPr>
        <p:grpSpPr>
          <a:xfrm>
            <a:off x="5910037" y="4098574"/>
            <a:ext cx="293891" cy="293891"/>
            <a:chOff x="6134814" y="4086186"/>
            <a:chExt cx="293891" cy="293891"/>
          </a:xfrm>
        </p:grpSpPr>
        <p:sp>
          <p:nvSpPr>
            <p:cNvPr id="8549" name="Google Shape;8549;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1" name="Google Shape;8551;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3" name="Google Shape;8553;p73"/>
          <p:cNvGrpSpPr/>
          <p:nvPr/>
        </p:nvGrpSpPr>
        <p:grpSpPr>
          <a:xfrm>
            <a:off x="7835013" y="2927266"/>
            <a:ext cx="622883" cy="621944"/>
            <a:chOff x="1187048" y="238125"/>
            <a:chExt cx="5256397" cy="5248476"/>
          </a:xfrm>
        </p:grpSpPr>
        <p:sp>
          <p:nvSpPr>
            <p:cNvPr id="8554" name="Google Shape;8554;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73"/>
          <p:cNvGrpSpPr/>
          <p:nvPr/>
        </p:nvGrpSpPr>
        <p:grpSpPr>
          <a:xfrm>
            <a:off x="2292118" y="2936875"/>
            <a:ext cx="1310987" cy="612407"/>
            <a:chOff x="238125" y="1188750"/>
            <a:chExt cx="7140450" cy="3335550"/>
          </a:xfrm>
        </p:grpSpPr>
        <p:sp>
          <p:nvSpPr>
            <p:cNvPr id="8559" name="Google Shape;8559;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3"/>
          <p:cNvGrpSpPr/>
          <p:nvPr/>
        </p:nvGrpSpPr>
        <p:grpSpPr>
          <a:xfrm>
            <a:off x="6617990" y="2927430"/>
            <a:ext cx="1110299" cy="621702"/>
            <a:chOff x="238125" y="1335475"/>
            <a:chExt cx="5418735" cy="3034175"/>
          </a:xfrm>
        </p:grpSpPr>
        <p:sp>
          <p:nvSpPr>
            <p:cNvPr id="8565" name="Google Shape;8565;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3"/>
          <p:cNvGrpSpPr/>
          <p:nvPr/>
        </p:nvGrpSpPr>
        <p:grpSpPr>
          <a:xfrm>
            <a:off x="5435649" y="2924327"/>
            <a:ext cx="1074451" cy="627181"/>
            <a:chOff x="5359127" y="2910889"/>
            <a:chExt cx="1097723" cy="640831"/>
          </a:xfrm>
        </p:grpSpPr>
        <p:grpSp>
          <p:nvGrpSpPr>
            <p:cNvPr id="8569" name="Google Shape;8569;p73"/>
            <p:cNvGrpSpPr/>
            <p:nvPr/>
          </p:nvGrpSpPr>
          <p:grpSpPr>
            <a:xfrm>
              <a:off x="5929791" y="3263088"/>
              <a:ext cx="527060" cy="287097"/>
              <a:chOff x="5929791" y="3263088"/>
              <a:chExt cx="527060" cy="287097"/>
            </a:xfrm>
          </p:grpSpPr>
          <p:sp>
            <p:nvSpPr>
              <p:cNvPr id="8570" name="Google Shape;8570;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1" name="Google Shape;8571;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2" name="Google Shape;8572;p73"/>
            <p:cNvGrpSpPr/>
            <p:nvPr/>
          </p:nvGrpSpPr>
          <p:grpSpPr>
            <a:xfrm>
              <a:off x="5359127" y="3263089"/>
              <a:ext cx="526428" cy="288631"/>
              <a:chOff x="5359127" y="3263089"/>
              <a:chExt cx="526428" cy="288631"/>
            </a:xfrm>
          </p:grpSpPr>
          <p:sp>
            <p:nvSpPr>
              <p:cNvPr id="8573" name="Google Shape;8573;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4" name="Google Shape;8574;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5" name="Google Shape;8575;p73"/>
            <p:cNvGrpSpPr/>
            <p:nvPr/>
          </p:nvGrpSpPr>
          <p:grpSpPr>
            <a:xfrm>
              <a:off x="5551525" y="2910889"/>
              <a:ext cx="520901" cy="610283"/>
              <a:chOff x="5551525" y="2910889"/>
              <a:chExt cx="520901" cy="610283"/>
            </a:xfrm>
          </p:grpSpPr>
          <p:sp>
            <p:nvSpPr>
              <p:cNvPr id="8576" name="Google Shape;8576;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7" name="Google Shape;8577;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8" name="Google Shape;8578;p73"/>
            <p:cNvGrpSpPr/>
            <p:nvPr/>
          </p:nvGrpSpPr>
          <p:grpSpPr>
            <a:xfrm>
              <a:off x="5743962" y="2919100"/>
              <a:ext cx="623674" cy="284502"/>
              <a:chOff x="5743962" y="2919100"/>
              <a:chExt cx="623674" cy="284502"/>
            </a:xfrm>
          </p:grpSpPr>
          <p:sp>
            <p:nvSpPr>
              <p:cNvPr id="8579" name="Google Shape;8579;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80" name="Google Shape;8580;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81" name="Google Shape;8581;p73"/>
          <p:cNvGrpSpPr/>
          <p:nvPr/>
        </p:nvGrpSpPr>
        <p:grpSpPr>
          <a:xfrm>
            <a:off x="7586863" y="2075038"/>
            <a:ext cx="874976" cy="719600"/>
            <a:chOff x="7608988" y="2093194"/>
            <a:chExt cx="817276" cy="672147"/>
          </a:xfrm>
        </p:grpSpPr>
        <p:cxnSp>
          <p:nvCxnSpPr>
            <p:cNvPr id="8582" name="Google Shape;8582;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3" name="Google Shape;8583;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4" name="Google Shape;8584;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5" name="Google Shape;8585;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6" name="Google Shape;8586;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87" name="Google Shape;8587;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88" name="Google Shape;8588;p73"/>
            <p:cNvGrpSpPr/>
            <p:nvPr/>
          </p:nvGrpSpPr>
          <p:grpSpPr>
            <a:xfrm>
              <a:off x="7721175" y="2093194"/>
              <a:ext cx="599587" cy="623846"/>
              <a:chOff x="7721175" y="2093194"/>
              <a:chExt cx="599587" cy="623846"/>
            </a:xfrm>
          </p:grpSpPr>
          <p:grpSp>
            <p:nvGrpSpPr>
              <p:cNvPr id="8589" name="Google Shape;8589;p73"/>
              <p:cNvGrpSpPr/>
              <p:nvPr/>
            </p:nvGrpSpPr>
            <p:grpSpPr>
              <a:xfrm>
                <a:off x="7721175" y="2093194"/>
                <a:ext cx="291605" cy="623846"/>
                <a:chOff x="9405575" y="2061418"/>
                <a:chExt cx="291605" cy="623846"/>
              </a:xfrm>
            </p:grpSpPr>
            <p:sp>
              <p:nvSpPr>
                <p:cNvPr id="8590" name="Google Shape;8590;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3"/>
              <p:cNvGrpSpPr/>
              <p:nvPr/>
            </p:nvGrpSpPr>
            <p:grpSpPr>
              <a:xfrm flipH="1">
                <a:off x="8029157" y="2093194"/>
                <a:ext cx="291605" cy="623846"/>
                <a:chOff x="9405575" y="2061418"/>
                <a:chExt cx="291605" cy="623846"/>
              </a:xfrm>
            </p:grpSpPr>
            <p:sp>
              <p:nvSpPr>
                <p:cNvPr id="8598" name="Google Shape;8598;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05" name="Google Shape;8605;p73"/>
          <p:cNvGrpSpPr/>
          <p:nvPr/>
        </p:nvGrpSpPr>
        <p:grpSpPr>
          <a:xfrm>
            <a:off x="4031299" y="1191441"/>
            <a:ext cx="712557" cy="785901"/>
            <a:chOff x="4206459" y="1191441"/>
            <a:chExt cx="712557" cy="785901"/>
          </a:xfrm>
        </p:grpSpPr>
        <p:sp>
          <p:nvSpPr>
            <p:cNvPr id="8606" name="Google Shape;8606;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0" name="Google Shape;8610;p73"/>
            <p:cNvGrpSpPr/>
            <p:nvPr/>
          </p:nvGrpSpPr>
          <p:grpSpPr>
            <a:xfrm>
              <a:off x="4644280" y="1290523"/>
              <a:ext cx="143716" cy="29463"/>
              <a:chOff x="4644280" y="1290523"/>
              <a:chExt cx="143716" cy="29463"/>
            </a:xfrm>
          </p:grpSpPr>
          <p:sp>
            <p:nvSpPr>
              <p:cNvPr id="8611" name="Google Shape;8611;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3"/>
            <p:cNvGrpSpPr/>
            <p:nvPr/>
          </p:nvGrpSpPr>
          <p:grpSpPr>
            <a:xfrm>
              <a:off x="4356567" y="1191441"/>
              <a:ext cx="143690" cy="29488"/>
              <a:chOff x="4356567" y="1191441"/>
              <a:chExt cx="143690" cy="29488"/>
            </a:xfrm>
          </p:grpSpPr>
          <p:sp>
            <p:nvSpPr>
              <p:cNvPr id="8616" name="Google Shape;8616;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73"/>
            <p:cNvGrpSpPr/>
            <p:nvPr/>
          </p:nvGrpSpPr>
          <p:grpSpPr>
            <a:xfrm>
              <a:off x="4339009" y="1863727"/>
              <a:ext cx="143703" cy="29476"/>
              <a:chOff x="4339009" y="1863727"/>
              <a:chExt cx="143703" cy="29476"/>
            </a:xfrm>
          </p:grpSpPr>
          <p:sp>
            <p:nvSpPr>
              <p:cNvPr id="8621" name="Google Shape;8621;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73"/>
            <p:cNvGrpSpPr/>
            <p:nvPr/>
          </p:nvGrpSpPr>
          <p:grpSpPr>
            <a:xfrm>
              <a:off x="4206459" y="1607315"/>
              <a:ext cx="29539" cy="142899"/>
              <a:chOff x="4206459" y="1607315"/>
              <a:chExt cx="29539" cy="142899"/>
            </a:xfrm>
          </p:grpSpPr>
          <p:sp>
            <p:nvSpPr>
              <p:cNvPr id="8626" name="Google Shape;8626;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73"/>
            <p:cNvGrpSpPr/>
            <p:nvPr/>
          </p:nvGrpSpPr>
          <p:grpSpPr>
            <a:xfrm>
              <a:off x="4889463" y="1423737"/>
              <a:ext cx="29552" cy="142899"/>
              <a:chOff x="4889463" y="1423737"/>
              <a:chExt cx="29552" cy="142899"/>
            </a:xfrm>
          </p:grpSpPr>
          <p:sp>
            <p:nvSpPr>
              <p:cNvPr id="8635" name="Google Shape;8635;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73"/>
            <p:cNvGrpSpPr/>
            <p:nvPr/>
          </p:nvGrpSpPr>
          <p:grpSpPr>
            <a:xfrm>
              <a:off x="4771663" y="1876896"/>
              <a:ext cx="108651" cy="100447"/>
              <a:chOff x="4771663" y="1876896"/>
              <a:chExt cx="108651" cy="100447"/>
            </a:xfrm>
          </p:grpSpPr>
          <p:sp>
            <p:nvSpPr>
              <p:cNvPr id="8640" name="Google Shape;8640;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4" name="Google Shape;8644;p73"/>
          <p:cNvGrpSpPr/>
          <p:nvPr/>
        </p:nvGrpSpPr>
        <p:grpSpPr>
          <a:xfrm>
            <a:off x="4026774" y="2074664"/>
            <a:ext cx="791287" cy="720350"/>
            <a:chOff x="267375" y="1071875"/>
            <a:chExt cx="470500" cy="428550"/>
          </a:xfrm>
        </p:grpSpPr>
        <p:sp>
          <p:nvSpPr>
            <p:cNvPr id="8645" name="Google Shape;8645;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73"/>
          <p:cNvGrpSpPr/>
          <p:nvPr/>
        </p:nvGrpSpPr>
        <p:grpSpPr>
          <a:xfrm>
            <a:off x="727269" y="3719294"/>
            <a:ext cx="1408444" cy="673166"/>
            <a:chOff x="712664" y="3693287"/>
            <a:chExt cx="1460738" cy="698160"/>
          </a:xfrm>
        </p:grpSpPr>
        <p:grpSp>
          <p:nvGrpSpPr>
            <p:cNvPr id="8654" name="Google Shape;8654;p73"/>
            <p:cNvGrpSpPr/>
            <p:nvPr/>
          </p:nvGrpSpPr>
          <p:grpSpPr>
            <a:xfrm>
              <a:off x="1380079" y="4133090"/>
              <a:ext cx="234048" cy="258099"/>
              <a:chOff x="1380079" y="4133090"/>
              <a:chExt cx="234048" cy="258099"/>
            </a:xfrm>
          </p:grpSpPr>
          <p:sp>
            <p:nvSpPr>
              <p:cNvPr id="8655" name="Google Shape;8655;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73"/>
            <p:cNvGrpSpPr/>
            <p:nvPr/>
          </p:nvGrpSpPr>
          <p:grpSpPr>
            <a:xfrm>
              <a:off x="884610" y="3864082"/>
              <a:ext cx="1118566" cy="527275"/>
              <a:chOff x="890961" y="3865463"/>
              <a:chExt cx="1115221" cy="525698"/>
            </a:xfrm>
          </p:grpSpPr>
          <p:sp>
            <p:nvSpPr>
              <p:cNvPr id="8659" name="Google Shape;8659;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712664" y="3693287"/>
              <a:ext cx="1460738" cy="698160"/>
              <a:chOff x="712664" y="3693025"/>
              <a:chExt cx="1460738" cy="698160"/>
            </a:xfrm>
          </p:grpSpPr>
          <p:sp>
            <p:nvSpPr>
              <p:cNvPr id="8663" name="Google Shape;8663;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9" name="Google Shape;8669;p73"/>
          <p:cNvGrpSpPr/>
          <p:nvPr/>
        </p:nvGrpSpPr>
        <p:grpSpPr>
          <a:xfrm>
            <a:off x="3164985" y="1191441"/>
            <a:ext cx="795485" cy="738831"/>
            <a:chOff x="3348603" y="1236445"/>
            <a:chExt cx="749256" cy="695894"/>
          </a:xfrm>
        </p:grpSpPr>
        <p:grpSp>
          <p:nvGrpSpPr>
            <p:cNvPr id="8670" name="Google Shape;8670;p73"/>
            <p:cNvGrpSpPr/>
            <p:nvPr/>
          </p:nvGrpSpPr>
          <p:grpSpPr>
            <a:xfrm>
              <a:off x="3583779" y="1236445"/>
              <a:ext cx="293795" cy="285811"/>
              <a:chOff x="3750225" y="1774000"/>
              <a:chExt cx="149575" cy="145525"/>
            </a:xfrm>
          </p:grpSpPr>
          <p:sp>
            <p:nvSpPr>
              <p:cNvPr id="8671" name="Google Shape;8671;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3"/>
            <p:cNvGrpSpPr/>
            <p:nvPr/>
          </p:nvGrpSpPr>
          <p:grpSpPr>
            <a:xfrm>
              <a:off x="3775534" y="1462599"/>
              <a:ext cx="322325" cy="285958"/>
              <a:chOff x="3847850" y="1889150"/>
              <a:chExt cx="164100" cy="145600"/>
            </a:xfrm>
          </p:grpSpPr>
          <p:sp>
            <p:nvSpPr>
              <p:cNvPr id="8674" name="Google Shape;8674;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3"/>
            <p:cNvGrpSpPr/>
            <p:nvPr/>
          </p:nvGrpSpPr>
          <p:grpSpPr>
            <a:xfrm>
              <a:off x="3545329" y="1646528"/>
              <a:ext cx="293746" cy="285811"/>
              <a:chOff x="3730650" y="1982800"/>
              <a:chExt cx="149550" cy="145525"/>
            </a:xfrm>
          </p:grpSpPr>
          <p:sp>
            <p:nvSpPr>
              <p:cNvPr id="8677" name="Google Shape;8677;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3"/>
            <p:cNvGrpSpPr/>
            <p:nvPr/>
          </p:nvGrpSpPr>
          <p:grpSpPr>
            <a:xfrm>
              <a:off x="3348603" y="1415046"/>
              <a:ext cx="294384" cy="284387"/>
              <a:chOff x="3630494" y="1864938"/>
              <a:chExt cx="149875" cy="144800"/>
            </a:xfrm>
          </p:grpSpPr>
          <p:sp>
            <p:nvSpPr>
              <p:cNvPr id="8680" name="Google Shape;8680;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2" name="Google Shape;8682;p73"/>
          <p:cNvGrpSpPr/>
          <p:nvPr/>
        </p:nvGrpSpPr>
        <p:grpSpPr>
          <a:xfrm>
            <a:off x="2286512" y="3714337"/>
            <a:ext cx="1324924" cy="678083"/>
            <a:chOff x="2413923" y="3711366"/>
            <a:chExt cx="1374117" cy="703260"/>
          </a:xfrm>
        </p:grpSpPr>
        <p:grpSp>
          <p:nvGrpSpPr>
            <p:cNvPr id="8683" name="Google Shape;8683;p73"/>
            <p:cNvGrpSpPr/>
            <p:nvPr/>
          </p:nvGrpSpPr>
          <p:grpSpPr>
            <a:xfrm>
              <a:off x="2413923" y="3711366"/>
              <a:ext cx="1374117" cy="703260"/>
              <a:chOff x="2413923" y="3711366"/>
              <a:chExt cx="1374117" cy="703260"/>
            </a:xfrm>
          </p:grpSpPr>
          <p:sp>
            <p:nvSpPr>
              <p:cNvPr id="8684" name="Google Shape;8684;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73"/>
              <p:cNvGrpSpPr/>
              <p:nvPr/>
            </p:nvGrpSpPr>
            <p:grpSpPr>
              <a:xfrm>
                <a:off x="2600284" y="3808654"/>
                <a:ext cx="234506" cy="138009"/>
                <a:chOff x="2600284" y="3808654"/>
                <a:chExt cx="234506" cy="138009"/>
              </a:xfrm>
            </p:grpSpPr>
            <p:sp>
              <p:nvSpPr>
                <p:cNvPr id="8686" name="Google Shape;8686;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7" name="Google Shape;8687;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8" name="Google Shape;8688;p73"/>
              <p:cNvGrpSpPr/>
              <p:nvPr/>
            </p:nvGrpSpPr>
            <p:grpSpPr>
              <a:xfrm>
                <a:off x="3359659" y="3805664"/>
                <a:ext cx="232294" cy="141000"/>
                <a:chOff x="3359659" y="3805664"/>
                <a:chExt cx="232294" cy="141000"/>
              </a:xfrm>
            </p:grpSpPr>
            <p:sp>
              <p:nvSpPr>
                <p:cNvPr id="8689" name="Google Shape;8689;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0" name="Google Shape;8690;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1" name="Google Shape;8691;p73"/>
              <p:cNvGrpSpPr/>
              <p:nvPr/>
            </p:nvGrpSpPr>
            <p:grpSpPr>
              <a:xfrm>
                <a:off x="3067316" y="3711366"/>
                <a:ext cx="66900" cy="166809"/>
                <a:chOff x="3067316" y="3711366"/>
                <a:chExt cx="66900" cy="166809"/>
              </a:xfrm>
            </p:grpSpPr>
            <p:sp>
              <p:nvSpPr>
                <p:cNvPr id="8692" name="Google Shape;8692;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3" name="Google Shape;8693;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4" name="Google Shape;8694;p73"/>
              <p:cNvGrpSpPr/>
              <p:nvPr/>
            </p:nvGrpSpPr>
            <p:grpSpPr>
              <a:xfrm>
                <a:off x="2413923" y="4058666"/>
                <a:ext cx="224119" cy="66900"/>
                <a:chOff x="2413923" y="4058666"/>
                <a:chExt cx="224119" cy="66900"/>
              </a:xfrm>
            </p:grpSpPr>
            <p:sp>
              <p:nvSpPr>
                <p:cNvPr id="8695" name="Google Shape;8695;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6" name="Google Shape;8696;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7" name="Google Shape;8697;p73"/>
              <p:cNvGrpSpPr/>
              <p:nvPr/>
            </p:nvGrpSpPr>
            <p:grpSpPr>
              <a:xfrm>
                <a:off x="3564643" y="4058666"/>
                <a:ext cx="223397" cy="66900"/>
                <a:chOff x="3564643" y="4058666"/>
                <a:chExt cx="223397" cy="66900"/>
              </a:xfrm>
            </p:grpSpPr>
            <p:sp>
              <p:nvSpPr>
                <p:cNvPr id="8698" name="Google Shape;8698;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9" name="Google Shape;8699;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00" name="Google Shape;8700;p73"/>
            <p:cNvGrpSpPr/>
            <p:nvPr/>
          </p:nvGrpSpPr>
          <p:grpSpPr>
            <a:xfrm>
              <a:off x="2633353" y="3965763"/>
              <a:ext cx="933975" cy="445687"/>
              <a:chOff x="2633353" y="3965763"/>
              <a:chExt cx="933975" cy="445687"/>
            </a:xfrm>
          </p:grpSpPr>
          <p:sp>
            <p:nvSpPr>
              <p:cNvPr id="8701" name="Google Shape;8701;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3" name="Google Shape;8703;p73"/>
          <p:cNvGrpSpPr/>
          <p:nvPr/>
        </p:nvGrpSpPr>
        <p:grpSpPr>
          <a:xfrm>
            <a:off x="6410784" y="1264884"/>
            <a:ext cx="1131087" cy="587383"/>
            <a:chOff x="238125" y="999450"/>
            <a:chExt cx="7140700" cy="3708225"/>
          </a:xfrm>
        </p:grpSpPr>
        <p:sp>
          <p:nvSpPr>
            <p:cNvPr id="8704" name="Google Shape;8704;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73"/>
          <p:cNvGrpSpPr/>
          <p:nvPr/>
        </p:nvGrpSpPr>
        <p:grpSpPr>
          <a:xfrm>
            <a:off x="3762234" y="3714379"/>
            <a:ext cx="1375854" cy="678131"/>
            <a:chOff x="3913765" y="3641905"/>
            <a:chExt cx="1522805" cy="750560"/>
          </a:xfrm>
        </p:grpSpPr>
        <p:grpSp>
          <p:nvGrpSpPr>
            <p:cNvPr id="8714" name="Google Shape;8714;p73"/>
            <p:cNvGrpSpPr/>
            <p:nvPr/>
          </p:nvGrpSpPr>
          <p:grpSpPr>
            <a:xfrm>
              <a:off x="3913765" y="3997002"/>
              <a:ext cx="1522805" cy="395463"/>
              <a:chOff x="3913765" y="3997002"/>
              <a:chExt cx="1522805" cy="395463"/>
            </a:xfrm>
          </p:grpSpPr>
          <p:grpSp>
            <p:nvGrpSpPr>
              <p:cNvPr id="8715" name="Google Shape;8715;p73"/>
              <p:cNvGrpSpPr/>
              <p:nvPr/>
            </p:nvGrpSpPr>
            <p:grpSpPr>
              <a:xfrm>
                <a:off x="3913765" y="4138659"/>
                <a:ext cx="507602" cy="253806"/>
                <a:chOff x="3913765" y="4138659"/>
                <a:chExt cx="507602" cy="253806"/>
              </a:xfrm>
            </p:grpSpPr>
            <p:sp>
              <p:nvSpPr>
                <p:cNvPr id="8716" name="Google Shape;8716;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18" name="Google Shape;8718;p73"/>
              <p:cNvGrpSpPr/>
              <p:nvPr/>
            </p:nvGrpSpPr>
            <p:grpSpPr>
              <a:xfrm>
                <a:off x="4421361" y="3997002"/>
                <a:ext cx="507618" cy="395463"/>
                <a:chOff x="4421361" y="3997002"/>
                <a:chExt cx="507618" cy="395463"/>
              </a:xfrm>
            </p:grpSpPr>
            <p:sp>
              <p:nvSpPr>
                <p:cNvPr id="8719" name="Google Shape;8719;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3"/>
              <p:cNvGrpSpPr/>
              <p:nvPr/>
            </p:nvGrpSpPr>
            <p:grpSpPr>
              <a:xfrm>
                <a:off x="4928973" y="4189418"/>
                <a:ext cx="507596" cy="203047"/>
                <a:chOff x="4928973" y="4189418"/>
                <a:chExt cx="507596" cy="203047"/>
              </a:xfrm>
            </p:grpSpPr>
            <p:sp>
              <p:nvSpPr>
                <p:cNvPr id="8722" name="Google Shape;8722;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73"/>
            <p:cNvGrpSpPr/>
            <p:nvPr/>
          </p:nvGrpSpPr>
          <p:grpSpPr>
            <a:xfrm>
              <a:off x="4482186" y="3641905"/>
              <a:ext cx="397605" cy="349784"/>
              <a:chOff x="2906375" y="1159725"/>
              <a:chExt cx="1860575" cy="1636800"/>
            </a:xfrm>
          </p:grpSpPr>
          <p:sp>
            <p:nvSpPr>
              <p:cNvPr id="8725" name="Google Shape;8725;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9" name="Google Shape;8729;p73"/>
          <p:cNvGrpSpPr/>
          <p:nvPr/>
        </p:nvGrpSpPr>
        <p:grpSpPr>
          <a:xfrm>
            <a:off x="6546943" y="2074305"/>
            <a:ext cx="940737" cy="721067"/>
            <a:chOff x="6599718" y="2068734"/>
            <a:chExt cx="940737" cy="721067"/>
          </a:xfrm>
        </p:grpSpPr>
        <p:sp>
          <p:nvSpPr>
            <p:cNvPr id="8730" name="Google Shape;8730;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73"/>
            <p:cNvGrpSpPr/>
            <p:nvPr/>
          </p:nvGrpSpPr>
          <p:grpSpPr>
            <a:xfrm>
              <a:off x="6836957" y="2068734"/>
              <a:ext cx="461892" cy="721067"/>
              <a:chOff x="6836957" y="2068734"/>
              <a:chExt cx="461892" cy="721067"/>
            </a:xfrm>
          </p:grpSpPr>
          <p:sp>
            <p:nvSpPr>
              <p:cNvPr id="8737" name="Google Shape;8737;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3" name="Google Shape;8743;p73"/>
              <p:cNvGrpSpPr/>
              <p:nvPr/>
            </p:nvGrpSpPr>
            <p:grpSpPr>
              <a:xfrm>
                <a:off x="6836957" y="2068734"/>
                <a:ext cx="461892" cy="721067"/>
                <a:chOff x="6836957" y="2068734"/>
                <a:chExt cx="461892" cy="721067"/>
              </a:xfrm>
            </p:grpSpPr>
            <p:sp>
              <p:nvSpPr>
                <p:cNvPr id="8744" name="Google Shape;8744;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51" name="Google Shape;8751;p73"/>
          <p:cNvGrpSpPr/>
          <p:nvPr/>
        </p:nvGrpSpPr>
        <p:grpSpPr>
          <a:xfrm>
            <a:off x="2430262" y="2078652"/>
            <a:ext cx="712577" cy="712374"/>
            <a:chOff x="2559249" y="2069323"/>
            <a:chExt cx="685566" cy="685634"/>
          </a:xfrm>
        </p:grpSpPr>
        <p:sp>
          <p:nvSpPr>
            <p:cNvPr id="8752" name="Google Shape;8752;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3"/>
          <p:cNvGrpSpPr/>
          <p:nvPr/>
        </p:nvGrpSpPr>
        <p:grpSpPr>
          <a:xfrm>
            <a:off x="7612699" y="1191441"/>
            <a:ext cx="845645" cy="711911"/>
            <a:chOff x="951975" y="315800"/>
            <a:chExt cx="5860325" cy="4933550"/>
          </a:xfrm>
        </p:grpSpPr>
        <p:sp>
          <p:nvSpPr>
            <p:cNvPr id="8766" name="Google Shape;8766;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73"/>
          <p:cNvGrpSpPr/>
          <p:nvPr/>
        </p:nvGrpSpPr>
        <p:grpSpPr>
          <a:xfrm>
            <a:off x="3709828" y="2927550"/>
            <a:ext cx="1617932" cy="621724"/>
            <a:chOff x="3862800" y="3038525"/>
            <a:chExt cx="1329006" cy="510698"/>
          </a:xfrm>
        </p:grpSpPr>
        <p:sp>
          <p:nvSpPr>
            <p:cNvPr id="8775" name="Google Shape;8775;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3"/>
            <p:cNvGrpSpPr/>
            <p:nvPr/>
          </p:nvGrpSpPr>
          <p:grpSpPr>
            <a:xfrm>
              <a:off x="3967075" y="3040337"/>
              <a:ext cx="1019927" cy="402126"/>
              <a:chOff x="3967075" y="3040337"/>
              <a:chExt cx="1019927" cy="402126"/>
            </a:xfrm>
          </p:grpSpPr>
          <p:sp>
            <p:nvSpPr>
              <p:cNvPr id="8778" name="Google Shape;8778;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73"/>
            <p:cNvGrpSpPr/>
            <p:nvPr/>
          </p:nvGrpSpPr>
          <p:grpSpPr>
            <a:xfrm>
              <a:off x="4186700" y="3040337"/>
              <a:ext cx="390475" cy="183289"/>
              <a:chOff x="4186700" y="3040337"/>
              <a:chExt cx="390475" cy="183289"/>
            </a:xfrm>
          </p:grpSpPr>
          <p:sp>
            <p:nvSpPr>
              <p:cNvPr id="8781" name="Google Shape;8781;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3"/>
            <p:cNvGrpSpPr/>
            <p:nvPr/>
          </p:nvGrpSpPr>
          <p:grpSpPr>
            <a:xfrm>
              <a:off x="4073727" y="3040337"/>
              <a:ext cx="697794" cy="296263"/>
              <a:chOff x="4073727" y="3040337"/>
              <a:chExt cx="697794" cy="296263"/>
            </a:xfrm>
          </p:grpSpPr>
          <p:sp>
            <p:nvSpPr>
              <p:cNvPr id="8784" name="Google Shape;8784;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3"/>
            <p:cNvGrpSpPr/>
            <p:nvPr/>
          </p:nvGrpSpPr>
          <p:grpSpPr>
            <a:xfrm>
              <a:off x="3862800" y="3038525"/>
              <a:ext cx="1329006" cy="510698"/>
              <a:chOff x="3862800" y="3038525"/>
              <a:chExt cx="1329006" cy="510698"/>
            </a:xfrm>
          </p:grpSpPr>
          <p:sp>
            <p:nvSpPr>
              <p:cNvPr id="8787" name="Google Shape;8787;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9" name="Google Shape;8789;p73"/>
          <p:cNvGrpSpPr/>
          <p:nvPr/>
        </p:nvGrpSpPr>
        <p:grpSpPr>
          <a:xfrm>
            <a:off x="718150" y="1191441"/>
            <a:ext cx="883205" cy="775176"/>
            <a:chOff x="649648" y="271400"/>
            <a:chExt cx="6215377" cy="5455143"/>
          </a:xfrm>
        </p:grpSpPr>
        <p:sp>
          <p:nvSpPr>
            <p:cNvPr id="8790" name="Google Shape;8790;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3"/>
          <p:cNvGrpSpPr/>
          <p:nvPr/>
        </p:nvGrpSpPr>
        <p:grpSpPr>
          <a:xfrm>
            <a:off x="2326452" y="1191441"/>
            <a:ext cx="767704" cy="815489"/>
            <a:chOff x="2499700" y="1135950"/>
            <a:chExt cx="732402" cy="777990"/>
          </a:xfrm>
        </p:grpSpPr>
        <p:grpSp>
          <p:nvGrpSpPr>
            <p:cNvPr id="8803" name="Google Shape;8803;p73"/>
            <p:cNvGrpSpPr/>
            <p:nvPr/>
          </p:nvGrpSpPr>
          <p:grpSpPr>
            <a:xfrm>
              <a:off x="2499700" y="1135950"/>
              <a:ext cx="732402" cy="694705"/>
              <a:chOff x="2499700" y="1135950"/>
              <a:chExt cx="732402" cy="694705"/>
            </a:xfrm>
          </p:grpSpPr>
          <p:sp>
            <p:nvSpPr>
              <p:cNvPr id="8804" name="Google Shape;8804;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3"/>
            <p:cNvGrpSpPr/>
            <p:nvPr/>
          </p:nvGrpSpPr>
          <p:grpSpPr>
            <a:xfrm>
              <a:off x="2517909" y="1188726"/>
              <a:ext cx="702702" cy="725214"/>
              <a:chOff x="2517909" y="1188726"/>
              <a:chExt cx="702702" cy="725214"/>
            </a:xfrm>
          </p:grpSpPr>
          <p:sp>
            <p:nvSpPr>
              <p:cNvPr id="8832" name="Google Shape;8832;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7" name="Google Shape;8837;p73"/>
          <p:cNvGrpSpPr/>
          <p:nvPr/>
        </p:nvGrpSpPr>
        <p:grpSpPr>
          <a:xfrm>
            <a:off x="1672184" y="1191441"/>
            <a:ext cx="583439" cy="870229"/>
            <a:chOff x="1716825" y="1121550"/>
            <a:chExt cx="622800" cy="928938"/>
          </a:xfrm>
        </p:grpSpPr>
        <p:grpSp>
          <p:nvGrpSpPr>
            <p:cNvPr id="8838" name="Google Shape;8838;p73"/>
            <p:cNvGrpSpPr/>
            <p:nvPr/>
          </p:nvGrpSpPr>
          <p:grpSpPr>
            <a:xfrm>
              <a:off x="1716825" y="1121550"/>
              <a:ext cx="622800" cy="928938"/>
              <a:chOff x="1716825" y="1121550"/>
              <a:chExt cx="622800" cy="928938"/>
            </a:xfrm>
          </p:grpSpPr>
          <p:cxnSp>
            <p:nvCxnSpPr>
              <p:cNvPr id="8839" name="Google Shape;8839;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40" name="Google Shape;8840;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3"/>
            <p:cNvGrpSpPr/>
            <p:nvPr/>
          </p:nvGrpSpPr>
          <p:grpSpPr>
            <a:xfrm>
              <a:off x="1768050" y="1172775"/>
              <a:ext cx="520200" cy="832000"/>
              <a:chOff x="1768050" y="1172775"/>
              <a:chExt cx="520200" cy="832000"/>
            </a:xfrm>
          </p:grpSpPr>
          <p:cxnSp>
            <p:nvCxnSpPr>
              <p:cNvPr id="8842" name="Google Shape;8842;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43" name="Google Shape;8843;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3"/>
            <p:cNvGrpSpPr/>
            <p:nvPr/>
          </p:nvGrpSpPr>
          <p:grpSpPr>
            <a:xfrm>
              <a:off x="1820100" y="1225475"/>
              <a:ext cx="416400" cy="729575"/>
              <a:chOff x="1820100" y="1225475"/>
              <a:chExt cx="416400" cy="729575"/>
            </a:xfrm>
          </p:grpSpPr>
          <p:cxnSp>
            <p:nvCxnSpPr>
              <p:cNvPr id="8845" name="Google Shape;8845;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46" name="Google Shape;8846;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3"/>
            <p:cNvGrpSpPr/>
            <p:nvPr/>
          </p:nvGrpSpPr>
          <p:grpSpPr>
            <a:xfrm>
              <a:off x="1874250" y="1278825"/>
              <a:ext cx="308100" cy="605275"/>
              <a:chOff x="1874250" y="1278825"/>
              <a:chExt cx="308100" cy="605275"/>
            </a:xfrm>
          </p:grpSpPr>
          <p:cxnSp>
            <p:nvCxnSpPr>
              <p:cNvPr id="8848" name="Google Shape;8848;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49" name="Google Shape;8849;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73"/>
          <p:cNvGrpSpPr/>
          <p:nvPr/>
        </p:nvGrpSpPr>
        <p:grpSpPr>
          <a:xfrm>
            <a:off x="1592007" y="2077763"/>
            <a:ext cx="739072" cy="714152"/>
            <a:chOff x="4334725" y="1355875"/>
            <a:chExt cx="3106650" cy="3001900"/>
          </a:xfrm>
        </p:grpSpPr>
        <p:grpSp>
          <p:nvGrpSpPr>
            <p:cNvPr id="8852" name="Google Shape;8852;p73"/>
            <p:cNvGrpSpPr/>
            <p:nvPr/>
          </p:nvGrpSpPr>
          <p:grpSpPr>
            <a:xfrm>
              <a:off x="4516050" y="1724875"/>
              <a:ext cx="2693725" cy="2632900"/>
              <a:chOff x="4516050" y="1724875"/>
              <a:chExt cx="2693725" cy="2632900"/>
            </a:xfrm>
          </p:grpSpPr>
          <p:sp>
            <p:nvSpPr>
              <p:cNvPr id="8853" name="Google Shape;8853;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73"/>
            <p:cNvGrpSpPr/>
            <p:nvPr/>
          </p:nvGrpSpPr>
          <p:grpSpPr>
            <a:xfrm>
              <a:off x="4334725" y="1355875"/>
              <a:ext cx="3106650" cy="2709650"/>
              <a:chOff x="4334725" y="1355875"/>
              <a:chExt cx="3106650" cy="2709650"/>
            </a:xfrm>
          </p:grpSpPr>
          <p:sp>
            <p:nvSpPr>
              <p:cNvPr id="8857" name="Google Shape;8857;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73"/>
          <p:cNvGrpSpPr/>
          <p:nvPr/>
        </p:nvGrpSpPr>
        <p:grpSpPr>
          <a:xfrm>
            <a:off x="7708956" y="3708534"/>
            <a:ext cx="312074" cy="684173"/>
            <a:chOff x="7645573" y="3754300"/>
            <a:chExt cx="293855" cy="644170"/>
          </a:xfrm>
        </p:grpSpPr>
        <p:sp>
          <p:nvSpPr>
            <p:cNvPr id="8861" name="Google Shape;8861;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73"/>
          <p:cNvGrpSpPr/>
          <p:nvPr/>
        </p:nvGrpSpPr>
        <p:grpSpPr>
          <a:xfrm>
            <a:off x="5630944" y="1191441"/>
            <a:ext cx="709011" cy="739359"/>
            <a:chOff x="5830645" y="1256617"/>
            <a:chExt cx="530340" cy="553040"/>
          </a:xfrm>
        </p:grpSpPr>
        <p:grpSp>
          <p:nvGrpSpPr>
            <p:cNvPr id="8864" name="Google Shape;8864;p73"/>
            <p:cNvGrpSpPr/>
            <p:nvPr/>
          </p:nvGrpSpPr>
          <p:grpSpPr>
            <a:xfrm>
              <a:off x="5830645" y="1256617"/>
              <a:ext cx="259743" cy="269909"/>
              <a:chOff x="5830645" y="1256617"/>
              <a:chExt cx="259743" cy="269909"/>
            </a:xfrm>
          </p:grpSpPr>
          <p:sp>
            <p:nvSpPr>
              <p:cNvPr id="8865" name="Google Shape;8865;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3"/>
            <p:cNvGrpSpPr/>
            <p:nvPr/>
          </p:nvGrpSpPr>
          <p:grpSpPr>
            <a:xfrm>
              <a:off x="6101293" y="1256617"/>
              <a:ext cx="259692" cy="269909"/>
              <a:chOff x="6101293" y="1256617"/>
              <a:chExt cx="259692" cy="269909"/>
            </a:xfrm>
          </p:grpSpPr>
          <p:sp>
            <p:nvSpPr>
              <p:cNvPr id="8868" name="Google Shape;8868;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73"/>
            <p:cNvGrpSpPr/>
            <p:nvPr/>
          </p:nvGrpSpPr>
          <p:grpSpPr>
            <a:xfrm>
              <a:off x="5830645" y="1539749"/>
              <a:ext cx="259692" cy="269909"/>
              <a:chOff x="5830645" y="1539749"/>
              <a:chExt cx="259692" cy="269909"/>
            </a:xfrm>
          </p:grpSpPr>
          <p:sp>
            <p:nvSpPr>
              <p:cNvPr id="8871" name="Google Shape;8871;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101293" y="1539749"/>
              <a:ext cx="259692" cy="269909"/>
              <a:chOff x="6101293" y="1539749"/>
              <a:chExt cx="259692" cy="269909"/>
            </a:xfrm>
          </p:grpSpPr>
          <p:sp>
            <p:nvSpPr>
              <p:cNvPr id="8874" name="Google Shape;8874;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6" name="Google Shape;8876;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3"/>
          <p:cNvGrpSpPr/>
          <p:nvPr/>
        </p:nvGrpSpPr>
        <p:grpSpPr>
          <a:xfrm>
            <a:off x="732438" y="2927557"/>
            <a:ext cx="1452955" cy="621360"/>
            <a:chOff x="732422" y="2990152"/>
            <a:chExt cx="1337773" cy="572102"/>
          </a:xfrm>
        </p:grpSpPr>
        <p:sp>
          <p:nvSpPr>
            <p:cNvPr id="8878" name="Google Shape;8878;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887"/>
        <p:cNvGrpSpPr/>
        <p:nvPr/>
      </p:nvGrpSpPr>
      <p:grpSpPr>
        <a:xfrm>
          <a:off x="0" y="0"/>
          <a:ext cx="0" cy="0"/>
          <a:chOff x="0" y="0"/>
          <a:chExt cx="0" cy="0"/>
        </a:xfrm>
      </p:grpSpPr>
      <p:grpSp>
        <p:nvGrpSpPr>
          <p:cNvPr id="8888" name="Google Shape;8888;p74"/>
          <p:cNvGrpSpPr/>
          <p:nvPr/>
        </p:nvGrpSpPr>
        <p:grpSpPr>
          <a:xfrm>
            <a:off x="729238" y="1179665"/>
            <a:ext cx="1636117" cy="1526144"/>
            <a:chOff x="729238" y="1179665"/>
            <a:chExt cx="1636117" cy="1526144"/>
          </a:xfrm>
        </p:grpSpPr>
        <p:grpSp>
          <p:nvGrpSpPr>
            <p:cNvPr id="8889" name="Google Shape;8889;p74"/>
            <p:cNvGrpSpPr/>
            <p:nvPr/>
          </p:nvGrpSpPr>
          <p:grpSpPr>
            <a:xfrm>
              <a:off x="729238" y="1179665"/>
              <a:ext cx="80700" cy="1526144"/>
              <a:chOff x="729238" y="1179665"/>
              <a:chExt cx="80700" cy="1526144"/>
            </a:xfrm>
          </p:grpSpPr>
          <p:sp>
            <p:nvSpPr>
              <p:cNvPr id="8890" name="Google Shape;8890;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4"/>
            <p:cNvGrpSpPr/>
            <p:nvPr/>
          </p:nvGrpSpPr>
          <p:grpSpPr>
            <a:xfrm>
              <a:off x="903098" y="1179665"/>
              <a:ext cx="80700" cy="1526144"/>
              <a:chOff x="903098" y="1179665"/>
              <a:chExt cx="80700" cy="1526144"/>
            </a:xfrm>
          </p:grpSpPr>
          <p:sp>
            <p:nvSpPr>
              <p:cNvPr id="8901" name="Google Shape;8901;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4"/>
            <p:cNvGrpSpPr/>
            <p:nvPr/>
          </p:nvGrpSpPr>
          <p:grpSpPr>
            <a:xfrm>
              <a:off x="1076958" y="1179665"/>
              <a:ext cx="80700" cy="1526144"/>
              <a:chOff x="1076958" y="1179665"/>
              <a:chExt cx="80700" cy="1526144"/>
            </a:xfrm>
          </p:grpSpPr>
          <p:sp>
            <p:nvSpPr>
              <p:cNvPr id="8912" name="Google Shape;8912;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4"/>
            <p:cNvGrpSpPr/>
            <p:nvPr/>
          </p:nvGrpSpPr>
          <p:grpSpPr>
            <a:xfrm>
              <a:off x="1247707" y="1179665"/>
              <a:ext cx="80700" cy="1526144"/>
              <a:chOff x="1247707" y="1179665"/>
              <a:chExt cx="80700" cy="1526144"/>
            </a:xfrm>
          </p:grpSpPr>
          <p:sp>
            <p:nvSpPr>
              <p:cNvPr id="8923" name="Google Shape;8923;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4"/>
            <p:cNvGrpSpPr/>
            <p:nvPr/>
          </p:nvGrpSpPr>
          <p:grpSpPr>
            <a:xfrm>
              <a:off x="1421567" y="1179665"/>
              <a:ext cx="80700" cy="1526144"/>
              <a:chOff x="1421567" y="1179665"/>
              <a:chExt cx="80700" cy="1526144"/>
            </a:xfrm>
          </p:grpSpPr>
          <p:sp>
            <p:nvSpPr>
              <p:cNvPr id="8934" name="Google Shape;8934;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4"/>
            <p:cNvGrpSpPr/>
            <p:nvPr/>
          </p:nvGrpSpPr>
          <p:grpSpPr>
            <a:xfrm>
              <a:off x="1592327" y="1179665"/>
              <a:ext cx="80700" cy="1526144"/>
              <a:chOff x="1592327" y="1179665"/>
              <a:chExt cx="80700" cy="1526144"/>
            </a:xfrm>
          </p:grpSpPr>
          <p:sp>
            <p:nvSpPr>
              <p:cNvPr id="8945" name="Google Shape;8945;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4"/>
            <p:cNvGrpSpPr/>
            <p:nvPr/>
          </p:nvGrpSpPr>
          <p:grpSpPr>
            <a:xfrm>
              <a:off x="1766187" y="1179665"/>
              <a:ext cx="80700" cy="1526144"/>
              <a:chOff x="1766187" y="1179665"/>
              <a:chExt cx="80700" cy="1526144"/>
            </a:xfrm>
          </p:grpSpPr>
          <p:sp>
            <p:nvSpPr>
              <p:cNvPr id="8956" name="Google Shape;8956;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4"/>
            <p:cNvGrpSpPr/>
            <p:nvPr/>
          </p:nvGrpSpPr>
          <p:grpSpPr>
            <a:xfrm>
              <a:off x="1936935" y="1179665"/>
              <a:ext cx="80700" cy="1526144"/>
              <a:chOff x="1936935" y="1179665"/>
              <a:chExt cx="80700" cy="1526144"/>
            </a:xfrm>
          </p:grpSpPr>
          <p:sp>
            <p:nvSpPr>
              <p:cNvPr id="8967" name="Google Shape;8967;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74"/>
            <p:cNvGrpSpPr/>
            <p:nvPr/>
          </p:nvGrpSpPr>
          <p:grpSpPr>
            <a:xfrm>
              <a:off x="2110795" y="1179665"/>
              <a:ext cx="80700" cy="1526144"/>
              <a:chOff x="2110795" y="1179665"/>
              <a:chExt cx="80700" cy="1526144"/>
            </a:xfrm>
          </p:grpSpPr>
          <p:sp>
            <p:nvSpPr>
              <p:cNvPr id="8978" name="Google Shape;8978;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74"/>
            <p:cNvGrpSpPr/>
            <p:nvPr/>
          </p:nvGrpSpPr>
          <p:grpSpPr>
            <a:xfrm>
              <a:off x="2284655" y="1179665"/>
              <a:ext cx="80700" cy="1526144"/>
              <a:chOff x="2284655" y="1179665"/>
              <a:chExt cx="80700" cy="1526144"/>
            </a:xfrm>
          </p:grpSpPr>
          <p:sp>
            <p:nvSpPr>
              <p:cNvPr id="8989" name="Google Shape;8989;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9" name="Google Shape;8999;p74"/>
          <p:cNvGrpSpPr/>
          <p:nvPr/>
        </p:nvGrpSpPr>
        <p:grpSpPr>
          <a:xfrm>
            <a:off x="2623904" y="1198803"/>
            <a:ext cx="1364248" cy="1102133"/>
            <a:chOff x="2623904" y="1198803"/>
            <a:chExt cx="1364248" cy="1102133"/>
          </a:xfrm>
        </p:grpSpPr>
        <p:grpSp>
          <p:nvGrpSpPr>
            <p:cNvPr id="9000" name="Google Shape;9000;p74"/>
            <p:cNvGrpSpPr/>
            <p:nvPr/>
          </p:nvGrpSpPr>
          <p:grpSpPr>
            <a:xfrm>
              <a:off x="2623907" y="1198803"/>
              <a:ext cx="1364245" cy="273000"/>
              <a:chOff x="2623907" y="1198803"/>
              <a:chExt cx="1364245" cy="273000"/>
            </a:xfrm>
          </p:grpSpPr>
          <p:sp>
            <p:nvSpPr>
              <p:cNvPr id="9001" name="Google Shape;9001;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4"/>
            <p:cNvGrpSpPr/>
            <p:nvPr/>
          </p:nvGrpSpPr>
          <p:grpSpPr>
            <a:xfrm>
              <a:off x="2623904" y="1476964"/>
              <a:ext cx="1364245" cy="273000"/>
              <a:chOff x="2623904" y="1476964"/>
              <a:chExt cx="1364245" cy="273000"/>
            </a:xfrm>
          </p:grpSpPr>
          <p:sp>
            <p:nvSpPr>
              <p:cNvPr id="9007" name="Google Shape;9007;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74"/>
            <p:cNvGrpSpPr/>
            <p:nvPr/>
          </p:nvGrpSpPr>
          <p:grpSpPr>
            <a:xfrm>
              <a:off x="2623907" y="1749775"/>
              <a:ext cx="1364245" cy="273000"/>
              <a:chOff x="2623907" y="1749775"/>
              <a:chExt cx="1364245" cy="273000"/>
            </a:xfrm>
          </p:grpSpPr>
          <p:sp>
            <p:nvSpPr>
              <p:cNvPr id="9013" name="Google Shape;9013;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4"/>
            <p:cNvGrpSpPr/>
            <p:nvPr/>
          </p:nvGrpSpPr>
          <p:grpSpPr>
            <a:xfrm>
              <a:off x="2623904" y="2027936"/>
              <a:ext cx="1364245" cy="273000"/>
              <a:chOff x="2623904" y="2027936"/>
              <a:chExt cx="1364245" cy="273000"/>
            </a:xfrm>
          </p:grpSpPr>
          <p:sp>
            <p:nvSpPr>
              <p:cNvPr id="9019" name="Google Shape;9019;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4" name="Google Shape;9024;p74"/>
          <p:cNvGrpSpPr/>
          <p:nvPr/>
        </p:nvGrpSpPr>
        <p:grpSpPr>
          <a:xfrm>
            <a:off x="2613365" y="2657986"/>
            <a:ext cx="1387541" cy="159124"/>
            <a:chOff x="3200660" y="2180272"/>
            <a:chExt cx="2563824" cy="378237"/>
          </a:xfrm>
        </p:grpSpPr>
        <p:sp>
          <p:nvSpPr>
            <p:cNvPr id="9025" name="Google Shape;9025;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74"/>
          <p:cNvGrpSpPr/>
          <p:nvPr/>
        </p:nvGrpSpPr>
        <p:grpSpPr>
          <a:xfrm>
            <a:off x="2609890" y="2935811"/>
            <a:ext cx="1390502" cy="159625"/>
            <a:chOff x="3530150" y="2790075"/>
            <a:chExt cx="1962600" cy="225300"/>
          </a:xfrm>
        </p:grpSpPr>
        <p:sp>
          <p:nvSpPr>
            <p:cNvPr id="9044" name="Google Shape;9044;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4"/>
          <p:cNvGrpSpPr/>
          <p:nvPr/>
        </p:nvGrpSpPr>
        <p:grpSpPr>
          <a:xfrm>
            <a:off x="2610543" y="3214137"/>
            <a:ext cx="1411629" cy="153761"/>
            <a:chOff x="3558802" y="4011427"/>
            <a:chExt cx="1866000" cy="111300"/>
          </a:xfrm>
        </p:grpSpPr>
        <p:sp>
          <p:nvSpPr>
            <p:cNvPr id="9047" name="Google Shape;9047;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4"/>
          <p:cNvGrpSpPr/>
          <p:nvPr/>
        </p:nvGrpSpPr>
        <p:grpSpPr>
          <a:xfrm>
            <a:off x="2610235" y="2419536"/>
            <a:ext cx="1383503" cy="119749"/>
            <a:chOff x="3465975" y="2270276"/>
            <a:chExt cx="1986364" cy="171929"/>
          </a:xfrm>
        </p:grpSpPr>
        <p:sp>
          <p:nvSpPr>
            <p:cNvPr id="9050" name="Google Shape;9050;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4"/>
          <p:cNvGrpSpPr/>
          <p:nvPr/>
        </p:nvGrpSpPr>
        <p:grpSpPr>
          <a:xfrm>
            <a:off x="2621243" y="3783187"/>
            <a:ext cx="1369531" cy="195460"/>
            <a:chOff x="723300" y="4253549"/>
            <a:chExt cx="2276482" cy="324900"/>
          </a:xfrm>
        </p:grpSpPr>
        <p:sp>
          <p:nvSpPr>
            <p:cNvPr id="9059" name="Google Shape;9059;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74"/>
          <p:cNvGrpSpPr/>
          <p:nvPr/>
        </p:nvGrpSpPr>
        <p:grpSpPr>
          <a:xfrm>
            <a:off x="2610803" y="3484367"/>
            <a:ext cx="1389066" cy="180119"/>
            <a:chOff x="705948" y="3788465"/>
            <a:chExt cx="2308953" cy="299400"/>
          </a:xfrm>
        </p:grpSpPr>
        <p:sp>
          <p:nvSpPr>
            <p:cNvPr id="9065" name="Google Shape;9065;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74"/>
          <p:cNvGrpSpPr/>
          <p:nvPr/>
        </p:nvGrpSpPr>
        <p:grpSpPr>
          <a:xfrm>
            <a:off x="2658741" y="4097347"/>
            <a:ext cx="1304609" cy="294074"/>
            <a:chOff x="2658741" y="4097347"/>
            <a:chExt cx="1304609" cy="294074"/>
          </a:xfrm>
        </p:grpSpPr>
        <p:grpSp>
          <p:nvGrpSpPr>
            <p:cNvPr id="9071" name="Google Shape;9071;p74"/>
            <p:cNvGrpSpPr/>
            <p:nvPr/>
          </p:nvGrpSpPr>
          <p:grpSpPr>
            <a:xfrm>
              <a:off x="2658741" y="4097347"/>
              <a:ext cx="118572" cy="294074"/>
              <a:chOff x="3343310" y="4475555"/>
              <a:chExt cx="127717" cy="316753"/>
            </a:xfrm>
          </p:grpSpPr>
          <p:sp>
            <p:nvSpPr>
              <p:cNvPr id="9072" name="Google Shape;9072;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74"/>
            <p:cNvGrpSpPr/>
            <p:nvPr/>
          </p:nvGrpSpPr>
          <p:grpSpPr>
            <a:xfrm>
              <a:off x="3815519" y="4098388"/>
              <a:ext cx="147831" cy="291991"/>
              <a:chOff x="3527539" y="4476677"/>
              <a:chExt cx="159232" cy="314510"/>
            </a:xfrm>
          </p:grpSpPr>
          <p:sp>
            <p:nvSpPr>
              <p:cNvPr id="9075" name="Google Shape;907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74"/>
            <p:cNvGrpSpPr/>
            <p:nvPr/>
          </p:nvGrpSpPr>
          <p:grpSpPr>
            <a:xfrm>
              <a:off x="3511696" y="4098388"/>
              <a:ext cx="147831" cy="291991"/>
              <a:chOff x="3527539" y="4476677"/>
              <a:chExt cx="159232" cy="314510"/>
            </a:xfrm>
          </p:grpSpPr>
          <p:sp>
            <p:nvSpPr>
              <p:cNvPr id="9078" name="Google Shape;907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4"/>
            <p:cNvGrpSpPr/>
            <p:nvPr/>
          </p:nvGrpSpPr>
          <p:grpSpPr>
            <a:xfrm>
              <a:off x="3207874" y="4098388"/>
              <a:ext cx="147831" cy="291991"/>
              <a:chOff x="3527539" y="4476677"/>
              <a:chExt cx="159232" cy="314510"/>
            </a:xfrm>
          </p:grpSpPr>
          <p:sp>
            <p:nvSpPr>
              <p:cNvPr id="9081" name="Google Shape;9081;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4"/>
            <p:cNvGrpSpPr/>
            <p:nvPr/>
          </p:nvGrpSpPr>
          <p:grpSpPr>
            <a:xfrm>
              <a:off x="2933305" y="4097347"/>
              <a:ext cx="118572" cy="294074"/>
              <a:chOff x="3343310" y="4475555"/>
              <a:chExt cx="127717" cy="316753"/>
            </a:xfrm>
          </p:grpSpPr>
          <p:sp>
            <p:nvSpPr>
              <p:cNvPr id="9084" name="Google Shape;9084;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6" name="Google Shape;9086;p74"/>
          <p:cNvGrpSpPr/>
          <p:nvPr/>
        </p:nvGrpSpPr>
        <p:grpSpPr>
          <a:xfrm>
            <a:off x="4277571" y="2080469"/>
            <a:ext cx="1433821" cy="191501"/>
            <a:chOff x="4273350" y="2080469"/>
            <a:chExt cx="1433821" cy="191501"/>
          </a:xfrm>
        </p:grpSpPr>
        <p:grpSp>
          <p:nvGrpSpPr>
            <p:cNvPr id="9087" name="Google Shape;9087;p74"/>
            <p:cNvGrpSpPr/>
            <p:nvPr/>
          </p:nvGrpSpPr>
          <p:grpSpPr>
            <a:xfrm>
              <a:off x="4273350" y="2080469"/>
              <a:ext cx="1433821" cy="0"/>
              <a:chOff x="5224975" y="2962250"/>
              <a:chExt cx="1544400" cy="0"/>
            </a:xfrm>
          </p:grpSpPr>
          <p:cxnSp>
            <p:nvCxnSpPr>
              <p:cNvPr id="9088" name="Google Shape;908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89" name="Google Shape;9089;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90" name="Google Shape;9090;p74"/>
            <p:cNvGrpSpPr/>
            <p:nvPr/>
          </p:nvGrpSpPr>
          <p:grpSpPr>
            <a:xfrm>
              <a:off x="4273350" y="2271969"/>
              <a:ext cx="1433821" cy="0"/>
              <a:chOff x="5224975" y="2962250"/>
              <a:chExt cx="1544400" cy="0"/>
            </a:xfrm>
          </p:grpSpPr>
          <p:cxnSp>
            <p:nvCxnSpPr>
              <p:cNvPr id="9091" name="Google Shape;9091;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92" name="Google Shape;9092;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93" name="Google Shape;9093;p74"/>
          <p:cNvGrpSpPr/>
          <p:nvPr/>
        </p:nvGrpSpPr>
        <p:grpSpPr>
          <a:xfrm>
            <a:off x="4279126" y="1183036"/>
            <a:ext cx="1430711" cy="743389"/>
            <a:chOff x="5159450" y="1919950"/>
            <a:chExt cx="1541050" cy="862500"/>
          </a:xfrm>
        </p:grpSpPr>
        <p:sp>
          <p:nvSpPr>
            <p:cNvPr id="9094" name="Google Shape;9094;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95" name="Google Shape;9095;p74"/>
            <p:cNvGrpSpPr/>
            <p:nvPr/>
          </p:nvGrpSpPr>
          <p:grpSpPr>
            <a:xfrm>
              <a:off x="5159450" y="1919950"/>
              <a:ext cx="1541050" cy="862500"/>
              <a:chOff x="5159450" y="1919950"/>
              <a:chExt cx="1541050" cy="862500"/>
            </a:xfrm>
          </p:grpSpPr>
          <p:cxnSp>
            <p:nvCxnSpPr>
              <p:cNvPr id="9096" name="Google Shape;9096;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97" name="Google Shape;9097;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98" name="Google Shape;9098;p74"/>
          <p:cNvGrpSpPr/>
          <p:nvPr/>
        </p:nvGrpSpPr>
        <p:grpSpPr>
          <a:xfrm>
            <a:off x="4269239" y="2406364"/>
            <a:ext cx="1450484" cy="1052087"/>
            <a:chOff x="5230575" y="1554475"/>
            <a:chExt cx="2137150" cy="1550150"/>
          </a:xfrm>
        </p:grpSpPr>
        <p:sp>
          <p:nvSpPr>
            <p:cNvPr id="9099" name="Google Shape;9099;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74"/>
          <p:cNvGrpSpPr/>
          <p:nvPr/>
        </p:nvGrpSpPr>
        <p:grpSpPr>
          <a:xfrm rot="10800000">
            <a:off x="4285790" y="3498553"/>
            <a:ext cx="1417383" cy="887946"/>
            <a:chOff x="5645403" y="2920021"/>
            <a:chExt cx="2650800" cy="2180614"/>
          </a:xfrm>
        </p:grpSpPr>
        <p:sp>
          <p:nvSpPr>
            <p:cNvPr id="9113" name="Google Shape;9113;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4" name="Google Shape;9114;p74"/>
            <p:cNvCxnSpPr>
              <a:stCxn id="911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15" name="Google Shape;9115;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6" name="Google Shape;9116;p74"/>
            <p:cNvCxnSpPr>
              <a:endCxn id="9115"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117" name="Google Shape;9117;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8" name="Google Shape;9118;p74"/>
            <p:cNvCxnSpPr>
              <a:stCxn id="9117"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19" name="Google Shape;9119;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0" name="Google Shape;9120;p74"/>
            <p:cNvCxnSpPr>
              <a:endCxn id="911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21" name="Google Shape;9121;p74"/>
          <p:cNvGrpSpPr/>
          <p:nvPr/>
        </p:nvGrpSpPr>
        <p:grpSpPr>
          <a:xfrm>
            <a:off x="7386150" y="2401908"/>
            <a:ext cx="1071743" cy="1021579"/>
            <a:chOff x="7189833" y="2022667"/>
            <a:chExt cx="1251159" cy="1192597"/>
          </a:xfrm>
        </p:grpSpPr>
        <p:sp>
          <p:nvSpPr>
            <p:cNvPr id="9122" name="Google Shape;9122;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4"/>
          <p:cNvGrpSpPr/>
          <p:nvPr/>
        </p:nvGrpSpPr>
        <p:grpSpPr>
          <a:xfrm>
            <a:off x="727421" y="2828315"/>
            <a:ext cx="1695374" cy="1560837"/>
            <a:chOff x="727421" y="2828315"/>
            <a:chExt cx="1695374" cy="1560837"/>
          </a:xfrm>
        </p:grpSpPr>
        <p:grpSp>
          <p:nvGrpSpPr>
            <p:cNvPr id="9127" name="Google Shape;9127;p74"/>
            <p:cNvGrpSpPr/>
            <p:nvPr/>
          </p:nvGrpSpPr>
          <p:grpSpPr>
            <a:xfrm>
              <a:off x="819108" y="2882501"/>
              <a:ext cx="103104" cy="1426186"/>
              <a:chOff x="4674013" y="3100904"/>
              <a:chExt cx="122758" cy="1698043"/>
            </a:xfrm>
          </p:grpSpPr>
          <p:sp>
            <p:nvSpPr>
              <p:cNvPr id="9128" name="Google Shape;9128;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1062475" y="2882501"/>
              <a:ext cx="103104" cy="1426186"/>
              <a:chOff x="4940438" y="3100904"/>
              <a:chExt cx="122758" cy="1698043"/>
            </a:xfrm>
          </p:grpSpPr>
          <p:sp>
            <p:nvSpPr>
              <p:cNvPr id="9136" name="Google Shape;9136;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74"/>
            <p:cNvGrpSpPr/>
            <p:nvPr/>
          </p:nvGrpSpPr>
          <p:grpSpPr>
            <a:xfrm>
              <a:off x="1299324" y="2882501"/>
              <a:ext cx="103104" cy="1426186"/>
              <a:chOff x="5206863" y="3100904"/>
              <a:chExt cx="122758" cy="1698043"/>
            </a:xfrm>
          </p:grpSpPr>
          <p:sp>
            <p:nvSpPr>
              <p:cNvPr id="9144" name="Google Shape;9144;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4"/>
            <p:cNvGrpSpPr/>
            <p:nvPr/>
          </p:nvGrpSpPr>
          <p:grpSpPr>
            <a:xfrm>
              <a:off x="1786057" y="2882501"/>
              <a:ext cx="103104" cy="1426186"/>
              <a:chOff x="6006138" y="3143629"/>
              <a:chExt cx="122758" cy="1698043"/>
            </a:xfrm>
          </p:grpSpPr>
          <p:sp>
            <p:nvSpPr>
              <p:cNvPr id="9152" name="Google Shape;9152;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74"/>
            <p:cNvGrpSpPr/>
            <p:nvPr/>
          </p:nvGrpSpPr>
          <p:grpSpPr>
            <a:xfrm>
              <a:off x="2029422" y="2882501"/>
              <a:ext cx="103104" cy="1426186"/>
              <a:chOff x="6805413" y="3100904"/>
              <a:chExt cx="122758" cy="1698043"/>
            </a:xfrm>
          </p:grpSpPr>
          <p:sp>
            <p:nvSpPr>
              <p:cNvPr id="9160" name="Google Shape;9160;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74"/>
            <p:cNvGrpSpPr/>
            <p:nvPr/>
          </p:nvGrpSpPr>
          <p:grpSpPr>
            <a:xfrm>
              <a:off x="727421" y="2828315"/>
              <a:ext cx="1695374" cy="1560837"/>
              <a:chOff x="734799" y="2782450"/>
              <a:chExt cx="1571100" cy="1577400"/>
            </a:xfrm>
          </p:grpSpPr>
          <p:cxnSp>
            <p:nvCxnSpPr>
              <p:cNvPr id="9168" name="Google Shape;9168;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69" name="Google Shape;9169;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70" name="Google Shape;9170;p74"/>
            <p:cNvGrpSpPr/>
            <p:nvPr/>
          </p:nvGrpSpPr>
          <p:grpSpPr>
            <a:xfrm>
              <a:off x="2272795" y="2882501"/>
              <a:ext cx="103104" cy="1426186"/>
              <a:chOff x="5206863" y="3100904"/>
              <a:chExt cx="122758" cy="1698043"/>
            </a:xfrm>
          </p:grpSpPr>
          <p:sp>
            <p:nvSpPr>
              <p:cNvPr id="9171" name="Google Shape;917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74"/>
            <p:cNvGrpSpPr/>
            <p:nvPr/>
          </p:nvGrpSpPr>
          <p:grpSpPr>
            <a:xfrm>
              <a:off x="1542694" y="2882501"/>
              <a:ext cx="103104" cy="1426186"/>
              <a:chOff x="6006138" y="3143629"/>
              <a:chExt cx="122758" cy="1698043"/>
            </a:xfrm>
          </p:grpSpPr>
          <p:sp>
            <p:nvSpPr>
              <p:cNvPr id="9179" name="Google Shape;917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6" name="Google Shape;9186;p74"/>
          <p:cNvGrpSpPr/>
          <p:nvPr/>
        </p:nvGrpSpPr>
        <p:grpSpPr>
          <a:xfrm>
            <a:off x="5936000" y="2405887"/>
            <a:ext cx="1248543" cy="1025319"/>
            <a:chOff x="5183758" y="1210600"/>
            <a:chExt cx="3605380" cy="2960783"/>
          </a:xfrm>
        </p:grpSpPr>
        <p:sp>
          <p:nvSpPr>
            <p:cNvPr id="9187" name="Google Shape;9187;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1" name="Google Shape;9191;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92" name="Google Shape;9192;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93" name="Google Shape;9193;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94" name="Google Shape;9194;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95" name="Google Shape;9195;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74"/>
          <p:cNvGrpSpPr/>
          <p:nvPr/>
        </p:nvGrpSpPr>
        <p:grpSpPr>
          <a:xfrm>
            <a:off x="5793062" y="3544204"/>
            <a:ext cx="2664831" cy="843440"/>
            <a:chOff x="5916567" y="1099697"/>
            <a:chExt cx="2556683" cy="809211"/>
          </a:xfrm>
        </p:grpSpPr>
        <p:sp>
          <p:nvSpPr>
            <p:cNvPr id="9197" name="Google Shape;9197;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4"/>
          <p:cNvGrpSpPr/>
          <p:nvPr/>
        </p:nvGrpSpPr>
        <p:grpSpPr>
          <a:xfrm>
            <a:off x="5900602" y="1193063"/>
            <a:ext cx="1299851" cy="1023338"/>
            <a:chOff x="5900602" y="1193063"/>
            <a:chExt cx="1299851" cy="1023338"/>
          </a:xfrm>
        </p:grpSpPr>
        <p:grpSp>
          <p:nvGrpSpPr>
            <p:cNvPr id="9206" name="Google Shape;9206;p74"/>
            <p:cNvGrpSpPr/>
            <p:nvPr/>
          </p:nvGrpSpPr>
          <p:grpSpPr>
            <a:xfrm>
              <a:off x="6743564" y="1193063"/>
              <a:ext cx="456889" cy="700379"/>
              <a:chOff x="6743564" y="1193063"/>
              <a:chExt cx="456889" cy="700379"/>
            </a:xfrm>
          </p:grpSpPr>
          <p:grpSp>
            <p:nvGrpSpPr>
              <p:cNvPr id="9207" name="Google Shape;9207;p74"/>
              <p:cNvGrpSpPr/>
              <p:nvPr/>
            </p:nvGrpSpPr>
            <p:grpSpPr>
              <a:xfrm>
                <a:off x="6743564" y="1690731"/>
                <a:ext cx="214402" cy="202710"/>
                <a:chOff x="6743564" y="1690731"/>
                <a:chExt cx="214402" cy="202710"/>
              </a:xfrm>
            </p:grpSpPr>
            <p:sp>
              <p:nvSpPr>
                <p:cNvPr id="9208" name="Google Shape;9208;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6915505" y="1193063"/>
                <a:ext cx="284947" cy="589637"/>
                <a:chOff x="6915505" y="1193063"/>
                <a:chExt cx="284947" cy="589637"/>
              </a:xfrm>
            </p:grpSpPr>
            <p:sp>
              <p:nvSpPr>
                <p:cNvPr id="9211" name="Google Shape;9211;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13" name="Google Shape;9213;p74"/>
            <p:cNvGrpSpPr/>
            <p:nvPr/>
          </p:nvGrpSpPr>
          <p:grpSpPr>
            <a:xfrm>
              <a:off x="6520337" y="1193063"/>
              <a:ext cx="341815" cy="801589"/>
              <a:chOff x="6520337" y="1193063"/>
              <a:chExt cx="341815" cy="801589"/>
            </a:xfrm>
          </p:grpSpPr>
          <p:grpSp>
            <p:nvGrpSpPr>
              <p:cNvPr id="9214" name="Google Shape;9214;p74"/>
              <p:cNvGrpSpPr/>
              <p:nvPr/>
            </p:nvGrpSpPr>
            <p:grpSpPr>
              <a:xfrm>
                <a:off x="6520337" y="1589527"/>
                <a:ext cx="213950" cy="405125"/>
                <a:chOff x="6520337" y="1589527"/>
                <a:chExt cx="213950" cy="405125"/>
              </a:xfrm>
            </p:grpSpPr>
            <p:sp>
              <p:nvSpPr>
                <p:cNvPr id="9215" name="Google Shape;9215;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4"/>
              <p:cNvGrpSpPr/>
              <p:nvPr/>
            </p:nvGrpSpPr>
            <p:grpSpPr>
              <a:xfrm>
                <a:off x="6577204" y="1193063"/>
                <a:ext cx="284947" cy="453562"/>
                <a:chOff x="6577204" y="1193063"/>
                <a:chExt cx="284947" cy="453562"/>
              </a:xfrm>
            </p:grpSpPr>
            <p:sp>
              <p:nvSpPr>
                <p:cNvPr id="9218" name="Google Shape;9218;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9" name="Google Shape;9219;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20" name="Google Shape;9220;p74"/>
            <p:cNvGrpSpPr/>
            <p:nvPr/>
          </p:nvGrpSpPr>
          <p:grpSpPr>
            <a:xfrm>
              <a:off x="6238903" y="1193063"/>
              <a:ext cx="300475" cy="901782"/>
              <a:chOff x="6238903" y="1193063"/>
              <a:chExt cx="300475" cy="901782"/>
            </a:xfrm>
          </p:grpSpPr>
          <p:grpSp>
            <p:nvGrpSpPr>
              <p:cNvPr id="9221" name="Google Shape;9221;p74"/>
              <p:cNvGrpSpPr/>
              <p:nvPr/>
            </p:nvGrpSpPr>
            <p:grpSpPr>
              <a:xfrm>
                <a:off x="6290865" y="1489315"/>
                <a:ext cx="248514" cy="605530"/>
                <a:chOff x="6290865" y="1489315"/>
                <a:chExt cx="248514" cy="605530"/>
              </a:xfrm>
            </p:grpSpPr>
            <p:sp>
              <p:nvSpPr>
                <p:cNvPr id="9222" name="Google Shape;9222;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4"/>
              <p:cNvGrpSpPr/>
              <p:nvPr/>
            </p:nvGrpSpPr>
            <p:grpSpPr>
              <a:xfrm>
                <a:off x="6238903" y="1193063"/>
                <a:ext cx="284947" cy="327512"/>
                <a:chOff x="6238903" y="1193063"/>
                <a:chExt cx="284947" cy="327512"/>
              </a:xfrm>
            </p:grpSpPr>
            <p:sp>
              <p:nvSpPr>
                <p:cNvPr id="9225" name="Google Shape;9225;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6" name="Google Shape;9226;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27" name="Google Shape;9227;p74"/>
            <p:cNvGrpSpPr/>
            <p:nvPr/>
          </p:nvGrpSpPr>
          <p:grpSpPr>
            <a:xfrm>
              <a:off x="5900602" y="1193063"/>
              <a:ext cx="444345" cy="1023338"/>
              <a:chOff x="5900602" y="1193063"/>
              <a:chExt cx="444345" cy="1023338"/>
            </a:xfrm>
          </p:grpSpPr>
          <p:grpSp>
            <p:nvGrpSpPr>
              <p:cNvPr id="9228" name="Google Shape;9228;p74"/>
              <p:cNvGrpSpPr/>
              <p:nvPr/>
            </p:nvGrpSpPr>
            <p:grpSpPr>
              <a:xfrm>
                <a:off x="6046501" y="1367785"/>
                <a:ext cx="298446" cy="848616"/>
                <a:chOff x="6046501" y="1367785"/>
                <a:chExt cx="298446" cy="848616"/>
              </a:xfrm>
            </p:grpSpPr>
            <p:sp>
              <p:nvSpPr>
                <p:cNvPr id="9229" name="Google Shape;9229;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74"/>
              <p:cNvGrpSpPr/>
              <p:nvPr/>
            </p:nvGrpSpPr>
            <p:grpSpPr>
              <a:xfrm>
                <a:off x="5900602" y="1193063"/>
                <a:ext cx="284947" cy="182312"/>
                <a:chOff x="5900602" y="1193063"/>
                <a:chExt cx="284947" cy="182312"/>
              </a:xfrm>
            </p:grpSpPr>
            <p:sp>
              <p:nvSpPr>
                <p:cNvPr id="9232" name="Google Shape;9232;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3" name="Google Shape;9233;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34" name="Google Shape;9234;p74"/>
          <p:cNvGrpSpPr/>
          <p:nvPr/>
        </p:nvGrpSpPr>
        <p:grpSpPr>
          <a:xfrm>
            <a:off x="7238484" y="1193208"/>
            <a:ext cx="1219413" cy="1051365"/>
            <a:chOff x="7287122" y="1165658"/>
            <a:chExt cx="1219413" cy="1051365"/>
          </a:xfrm>
        </p:grpSpPr>
        <p:grpSp>
          <p:nvGrpSpPr>
            <p:cNvPr id="9235" name="Google Shape;9235;p74"/>
            <p:cNvGrpSpPr/>
            <p:nvPr/>
          </p:nvGrpSpPr>
          <p:grpSpPr>
            <a:xfrm>
              <a:off x="7287122" y="1969723"/>
              <a:ext cx="1219413" cy="247300"/>
              <a:chOff x="7287122" y="1969723"/>
              <a:chExt cx="1219413" cy="247300"/>
            </a:xfrm>
          </p:grpSpPr>
          <p:sp>
            <p:nvSpPr>
              <p:cNvPr id="9236" name="Google Shape;9236;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7" name="Google Shape;9237;p74"/>
              <p:cNvGrpSpPr/>
              <p:nvPr/>
            </p:nvGrpSpPr>
            <p:grpSpPr>
              <a:xfrm>
                <a:off x="7287122" y="2063892"/>
                <a:ext cx="1151753" cy="73428"/>
                <a:chOff x="7287122" y="2063892"/>
                <a:chExt cx="1151753" cy="73428"/>
              </a:xfrm>
            </p:grpSpPr>
            <p:sp>
              <p:nvSpPr>
                <p:cNvPr id="9238" name="Google Shape;9238;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9" name="Google Shape;9239;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40" name="Google Shape;9240;p74"/>
            <p:cNvGrpSpPr/>
            <p:nvPr/>
          </p:nvGrpSpPr>
          <p:grpSpPr>
            <a:xfrm>
              <a:off x="7287122" y="1712201"/>
              <a:ext cx="1219403" cy="246767"/>
              <a:chOff x="7287122" y="1712201"/>
              <a:chExt cx="1219403" cy="246767"/>
            </a:xfrm>
          </p:grpSpPr>
          <p:sp>
            <p:nvSpPr>
              <p:cNvPr id="9241" name="Google Shape;9241;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74"/>
              <p:cNvGrpSpPr/>
              <p:nvPr/>
            </p:nvGrpSpPr>
            <p:grpSpPr>
              <a:xfrm>
                <a:off x="7287122" y="1842861"/>
                <a:ext cx="1005303" cy="73419"/>
                <a:chOff x="7287122" y="1842861"/>
                <a:chExt cx="1005303" cy="73419"/>
              </a:xfrm>
            </p:grpSpPr>
            <p:sp>
              <p:nvSpPr>
                <p:cNvPr id="9243" name="Google Shape;9243;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45" name="Google Shape;9245;p74"/>
            <p:cNvGrpSpPr/>
            <p:nvPr/>
          </p:nvGrpSpPr>
          <p:grpSpPr>
            <a:xfrm>
              <a:off x="7287122" y="1447520"/>
              <a:ext cx="1219403" cy="286667"/>
              <a:chOff x="7287122" y="1447520"/>
              <a:chExt cx="1219403" cy="286667"/>
            </a:xfrm>
          </p:grpSpPr>
          <p:sp>
            <p:nvSpPr>
              <p:cNvPr id="9246" name="Google Shape;9246;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7" name="Google Shape;9247;p74"/>
              <p:cNvGrpSpPr/>
              <p:nvPr/>
            </p:nvGrpSpPr>
            <p:grpSpPr>
              <a:xfrm>
                <a:off x="7287122" y="1581977"/>
                <a:ext cx="852803" cy="73428"/>
                <a:chOff x="7287122" y="1581977"/>
                <a:chExt cx="852803" cy="73428"/>
              </a:xfrm>
            </p:grpSpPr>
            <p:sp>
              <p:nvSpPr>
                <p:cNvPr id="9248" name="Google Shape;9248;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9" name="Google Shape;9249;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50" name="Google Shape;9250;p74"/>
            <p:cNvGrpSpPr/>
            <p:nvPr/>
          </p:nvGrpSpPr>
          <p:grpSpPr>
            <a:xfrm>
              <a:off x="7287122" y="1165658"/>
              <a:ext cx="1219403" cy="344253"/>
              <a:chOff x="7287122" y="1165658"/>
              <a:chExt cx="1219403" cy="344253"/>
            </a:xfrm>
          </p:grpSpPr>
          <p:sp>
            <p:nvSpPr>
              <p:cNvPr id="9251" name="Google Shape;9251;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2" name="Google Shape;9252;p74"/>
              <p:cNvGrpSpPr/>
              <p:nvPr/>
            </p:nvGrpSpPr>
            <p:grpSpPr>
              <a:xfrm>
                <a:off x="7287122" y="1341025"/>
                <a:ext cx="695703" cy="73419"/>
                <a:chOff x="7287122" y="1341025"/>
                <a:chExt cx="695703" cy="73419"/>
              </a:xfrm>
            </p:grpSpPr>
            <p:sp>
              <p:nvSpPr>
                <p:cNvPr id="9253" name="Google Shape;9253;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4" name="Google Shape;9254;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8"/>
        <p:cNvGrpSpPr/>
        <p:nvPr/>
      </p:nvGrpSpPr>
      <p:grpSpPr>
        <a:xfrm>
          <a:off x="0" y="0"/>
          <a:ext cx="0" cy="0"/>
          <a:chOff x="0" y="0"/>
          <a:chExt cx="0" cy="0"/>
        </a:xfrm>
      </p:grpSpPr>
      <p:grpSp>
        <p:nvGrpSpPr>
          <p:cNvPr id="9259" name="Google Shape;9259;p75"/>
          <p:cNvGrpSpPr/>
          <p:nvPr/>
        </p:nvGrpSpPr>
        <p:grpSpPr>
          <a:xfrm>
            <a:off x="1002229" y="1542724"/>
            <a:ext cx="1801525" cy="2849778"/>
            <a:chOff x="1002229" y="1542724"/>
            <a:chExt cx="1801525" cy="2849778"/>
          </a:xfrm>
        </p:grpSpPr>
        <p:sp>
          <p:nvSpPr>
            <p:cNvPr id="9260" name="Google Shape;9260;p75"/>
            <p:cNvSpPr/>
            <p:nvPr/>
          </p:nvSpPr>
          <p:spPr>
            <a:xfrm>
              <a:off x="1002229" y="1542724"/>
              <a:ext cx="1801525" cy="2849778"/>
            </a:xfrm>
            <a:custGeom>
              <a:avLst/>
              <a:gdLst/>
              <a:ahLst/>
              <a:cxnLst/>
              <a:rect l="l" t="t" r="r" b="b"/>
              <a:pathLst>
                <a:path w="71284" h="112762" extrusionOk="0">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1586934" y="1597666"/>
              <a:ext cx="592312" cy="519173"/>
            </a:xfrm>
            <a:custGeom>
              <a:avLst/>
              <a:gdLst/>
              <a:ahLst/>
              <a:cxnLst/>
              <a:rect l="l" t="t" r="r" b="b"/>
              <a:pathLst>
                <a:path w="23437" h="20543" extrusionOk="0">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1915375" y="2556935"/>
              <a:ext cx="398547" cy="598251"/>
            </a:xfrm>
            <a:custGeom>
              <a:avLst/>
              <a:gdLst/>
              <a:ahLst/>
              <a:cxnLst/>
              <a:rect l="l" t="t" r="r" b="b"/>
              <a:pathLst>
                <a:path w="15770" h="23672" extrusionOk="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5"/>
            <p:cNvSpPr/>
            <p:nvPr/>
          </p:nvSpPr>
          <p:spPr>
            <a:xfrm>
              <a:off x="1457614" y="2541114"/>
              <a:ext cx="398977" cy="598225"/>
            </a:xfrm>
            <a:custGeom>
              <a:avLst/>
              <a:gdLst/>
              <a:ahLst/>
              <a:cxnLst/>
              <a:rect l="l" t="t" r="r" b="b"/>
              <a:pathLst>
                <a:path w="15787" h="23671" extrusionOk="0">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5"/>
            <p:cNvSpPr/>
            <p:nvPr/>
          </p:nvSpPr>
          <p:spPr>
            <a:xfrm>
              <a:off x="1836045" y="2217070"/>
              <a:ext cx="115698" cy="519198"/>
            </a:xfrm>
            <a:custGeom>
              <a:avLst/>
              <a:gdLst/>
              <a:ahLst/>
              <a:cxnLst/>
              <a:rect l="l" t="t" r="r" b="b"/>
              <a:pathLst>
                <a:path w="4578" h="20544" extrusionOk="0">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1625348" y="3061652"/>
              <a:ext cx="645055" cy="415076"/>
            </a:xfrm>
            <a:custGeom>
              <a:avLst/>
              <a:gdLst/>
              <a:ahLst/>
              <a:cxnLst/>
              <a:rect l="l" t="t" r="r" b="b"/>
              <a:pathLst>
                <a:path w="25524" h="16424" extrusionOk="0">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5"/>
            <p:cNvSpPr/>
            <p:nvPr/>
          </p:nvSpPr>
          <p:spPr>
            <a:xfrm>
              <a:off x="1523727" y="3044441"/>
              <a:ext cx="358465" cy="579776"/>
            </a:xfrm>
            <a:custGeom>
              <a:avLst/>
              <a:gdLst/>
              <a:ahLst/>
              <a:cxnLst/>
              <a:rect l="l" t="t" r="r" b="b"/>
              <a:pathLst>
                <a:path w="14184" h="22941" extrusionOk="0">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75"/>
            <p:cNvGrpSpPr/>
            <p:nvPr/>
          </p:nvGrpSpPr>
          <p:grpSpPr>
            <a:xfrm>
              <a:off x="1675337" y="3316550"/>
              <a:ext cx="437113" cy="383257"/>
              <a:chOff x="1675337" y="3316550"/>
              <a:chExt cx="437113" cy="383257"/>
            </a:xfrm>
          </p:grpSpPr>
          <p:sp>
            <p:nvSpPr>
              <p:cNvPr id="9268" name="Google Shape;9268;p75"/>
              <p:cNvSpPr/>
              <p:nvPr/>
            </p:nvSpPr>
            <p:spPr>
              <a:xfrm>
                <a:off x="1948836" y="3389941"/>
                <a:ext cx="163614" cy="233998"/>
              </a:xfrm>
              <a:custGeom>
                <a:avLst/>
                <a:gdLst/>
                <a:ahLst/>
                <a:cxnLst/>
                <a:rect l="l" t="t" r="r" b="b"/>
                <a:pathLst>
                  <a:path w="6474" h="9259" extrusionOk="0">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5"/>
              <p:cNvSpPr/>
              <p:nvPr/>
            </p:nvSpPr>
            <p:spPr>
              <a:xfrm>
                <a:off x="1675337" y="3384988"/>
                <a:ext cx="163639" cy="234124"/>
              </a:xfrm>
              <a:custGeom>
                <a:avLst/>
                <a:gdLst/>
                <a:ahLst/>
                <a:cxnLst/>
                <a:rect l="l" t="t" r="r" b="b"/>
                <a:pathLst>
                  <a:path w="6475" h="9264" extrusionOk="0">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1794193" y="3316550"/>
                <a:ext cx="199552" cy="383257"/>
              </a:xfrm>
              <a:custGeom>
                <a:avLst/>
                <a:gdLst/>
                <a:ahLst/>
                <a:cxnLst/>
                <a:rect l="l" t="t" r="r" b="b"/>
                <a:pathLst>
                  <a:path w="7896" h="15165" extrusionOk="0">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1" name="Google Shape;9271;p75"/>
            <p:cNvSpPr/>
            <p:nvPr/>
          </p:nvSpPr>
          <p:spPr>
            <a:xfrm>
              <a:off x="1512152" y="3450115"/>
              <a:ext cx="732650" cy="863056"/>
            </a:xfrm>
            <a:custGeom>
              <a:avLst/>
              <a:gdLst/>
              <a:ahLst/>
              <a:cxnLst/>
              <a:rect l="l" t="t" r="r" b="b"/>
              <a:pathLst>
                <a:path w="28990" h="34150" extrusionOk="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1727524" y="2620015"/>
              <a:ext cx="283861" cy="436153"/>
            </a:xfrm>
            <a:custGeom>
              <a:avLst/>
              <a:gdLst/>
              <a:ahLst/>
              <a:cxnLst/>
              <a:rect l="l" t="t" r="r" b="b"/>
              <a:pathLst>
                <a:path w="11232" h="17258" extrusionOk="0">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75"/>
          <p:cNvGrpSpPr/>
          <p:nvPr/>
        </p:nvGrpSpPr>
        <p:grpSpPr>
          <a:xfrm>
            <a:off x="7280398" y="2805793"/>
            <a:ext cx="939202" cy="1588073"/>
            <a:chOff x="7280398" y="2805793"/>
            <a:chExt cx="939202" cy="1588073"/>
          </a:xfrm>
        </p:grpSpPr>
        <p:grpSp>
          <p:nvGrpSpPr>
            <p:cNvPr id="9274" name="Google Shape;9274;p75"/>
            <p:cNvGrpSpPr/>
            <p:nvPr/>
          </p:nvGrpSpPr>
          <p:grpSpPr>
            <a:xfrm>
              <a:off x="7280398" y="2805793"/>
              <a:ext cx="939202" cy="1588073"/>
              <a:chOff x="7280398" y="2805793"/>
              <a:chExt cx="939202" cy="1588073"/>
            </a:xfrm>
          </p:grpSpPr>
          <p:sp>
            <p:nvSpPr>
              <p:cNvPr id="9275" name="Google Shape;9275;p75"/>
              <p:cNvSpPr/>
              <p:nvPr/>
            </p:nvSpPr>
            <p:spPr>
              <a:xfrm>
                <a:off x="7280398" y="3729250"/>
                <a:ext cx="595597" cy="664616"/>
              </a:xfrm>
              <a:custGeom>
                <a:avLst/>
                <a:gdLst/>
                <a:ahLst/>
                <a:cxnLst/>
                <a:rect l="l" t="t" r="r" b="b"/>
                <a:pathLst>
                  <a:path w="23567" h="26298" extrusionOk="0">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7491348" y="2805793"/>
                <a:ext cx="728252" cy="1195061"/>
              </a:xfrm>
              <a:custGeom>
                <a:avLst/>
                <a:gdLst/>
                <a:ahLst/>
                <a:cxnLst/>
                <a:rect l="l" t="t" r="r" b="b"/>
                <a:pathLst>
                  <a:path w="28816" h="47287" extrusionOk="0">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w="19050" cap="flat" cmpd="sng">
                <a:solidFill>
                  <a:srgbClr val="CAD3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7" name="Google Shape;9277;p75"/>
            <p:cNvSpPr/>
            <p:nvPr/>
          </p:nvSpPr>
          <p:spPr>
            <a:xfrm>
              <a:off x="7585286" y="3643197"/>
              <a:ext cx="540250" cy="342493"/>
            </a:xfrm>
            <a:custGeom>
              <a:avLst/>
              <a:gdLst/>
              <a:ahLst/>
              <a:cxnLst/>
              <a:rect l="l" t="t" r="r" b="b"/>
              <a:pathLst>
                <a:path w="21377" h="13552" extrusionOk="0">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7585286" y="3507812"/>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5"/>
            <p:cNvSpPr/>
            <p:nvPr/>
          </p:nvSpPr>
          <p:spPr>
            <a:xfrm>
              <a:off x="7585286" y="3379883"/>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7585286" y="325195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7585286" y="312402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5"/>
            <p:cNvSpPr/>
            <p:nvPr/>
          </p:nvSpPr>
          <p:spPr>
            <a:xfrm>
              <a:off x="7585286" y="3002716"/>
              <a:ext cx="540250" cy="131114"/>
            </a:xfrm>
            <a:custGeom>
              <a:avLst/>
              <a:gdLst/>
              <a:ahLst/>
              <a:cxnLst/>
              <a:rect l="l" t="t" r="r" b="b"/>
              <a:pathLst>
                <a:path w="21377" h="5188" extrusionOk="0">
                  <a:moveTo>
                    <a:pt x="0" y="0"/>
                  </a:moveTo>
                  <a:lnTo>
                    <a:pt x="0" y="5187"/>
                  </a:lnTo>
                  <a:lnTo>
                    <a:pt x="21376" y="5187"/>
                  </a:lnTo>
                  <a:lnTo>
                    <a:pt x="2137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5"/>
          <p:cNvGrpSpPr/>
          <p:nvPr/>
        </p:nvGrpSpPr>
        <p:grpSpPr>
          <a:xfrm>
            <a:off x="6530967" y="2825758"/>
            <a:ext cx="577856" cy="1566743"/>
            <a:chOff x="6530967" y="2825758"/>
            <a:chExt cx="577856" cy="1566743"/>
          </a:xfrm>
        </p:grpSpPr>
        <p:grpSp>
          <p:nvGrpSpPr>
            <p:cNvPr id="9284" name="Google Shape;9284;p75"/>
            <p:cNvGrpSpPr/>
            <p:nvPr/>
          </p:nvGrpSpPr>
          <p:grpSpPr>
            <a:xfrm>
              <a:off x="6530967" y="2825758"/>
              <a:ext cx="577856" cy="1566743"/>
              <a:chOff x="6530967" y="2825758"/>
              <a:chExt cx="577856" cy="1566743"/>
            </a:xfrm>
          </p:grpSpPr>
          <p:sp>
            <p:nvSpPr>
              <p:cNvPr id="9285" name="Google Shape;9285;p75"/>
              <p:cNvSpPr/>
              <p:nvPr/>
            </p:nvSpPr>
            <p:spPr>
              <a:xfrm>
                <a:off x="6624071" y="2830282"/>
                <a:ext cx="391673" cy="1562220"/>
              </a:xfrm>
              <a:custGeom>
                <a:avLst/>
                <a:gdLst/>
                <a:ahLst/>
                <a:cxnLst/>
                <a:rect l="l" t="t" r="r" b="b"/>
                <a:pathLst>
                  <a:path w="15498" h="61815" extrusionOk="0">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5"/>
              <p:cNvSpPr/>
              <p:nvPr/>
            </p:nvSpPr>
            <p:spPr>
              <a:xfrm>
                <a:off x="6530967" y="2825758"/>
                <a:ext cx="577856" cy="89389"/>
              </a:xfrm>
              <a:custGeom>
                <a:avLst/>
                <a:gdLst/>
                <a:ahLst/>
                <a:cxnLst/>
                <a:rect l="l" t="t" r="r" b="b"/>
                <a:pathLst>
                  <a:path w="22865" h="3537" extrusionOk="0">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7" name="Google Shape;9287;p75"/>
            <p:cNvSpPr/>
            <p:nvPr/>
          </p:nvSpPr>
          <p:spPr>
            <a:xfrm>
              <a:off x="6687278" y="3011107"/>
              <a:ext cx="265260" cy="1318188"/>
            </a:xfrm>
            <a:custGeom>
              <a:avLst/>
              <a:gdLst/>
              <a:ahLst/>
              <a:cxnLst/>
              <a:rect l="l" t="t" r="r" b="b"/>
              <a:pathLst>
                <a:path w="10496" h="52159" extrusionOk="0">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5"/>
            <p:cNvSpPr/>
            <p:nvPr/>
          </p:nvSpPr>
          <p:spPr>
            <a:xfrm>
              <a:off x="6687278" y="3325497"/>
              <a:ext cx="265260" cy="1003798"/>
            </a:xfrm>
            <a:custGeom>
              <a:avLst/>
              <a:gdLst/>
              <a:ahLst/>
              <a:cxnLst/>
              <a:rect l="l" t="t" r="r" b="b"/>
              <a:pathLst>
                <a:path w="10496" h="39719" extrusionOk="0">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5"/>
            <p:cNvSpPr/>
            <p:nvPr/>
          </p:nvSpPr>
          <p:spPr>
            <a:xfrm>
              <a:off x="6687278" y="3749089"/>
              <a:ext cx="265260" cy="580206"/>
            </a:xfrm>
            <a:custGeom>
              <a:avLst/>
              <a:gdLst/>
              <a:ahLst/>
              <a:cxnLst/>
              <a:rect l="l" t="t" r="r" b="b"/>
              <a:pathLst>
                <a:path w="10496" h="22958" extrusionOk="0">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5"/>
            <p:cNvSpPr/>
            <p:nvPr/>
          </p:nvSpPr>
          <p:spPr>
            <a:xfrm>
              <a:off x="6687278" y="4160980"/>
              <a:ext cx="265260" cy="168315"/>
            </a:xfrm>
            <a:custGeom>
              <a:avLst/>
              <a:gdLst/>
              <a:ahLst/>
              <a:cxnLst/>
              <a:rect l="l" t="t" r="r" b="b"/>
              <a:pathLst>
                <a:path w="10496" h="6660" extrusionOk="0">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1" name="Google Shape;9291;p75"/>
          <p:cNvSpPr/>
          <p:nvPr/>
        </p:nvSpPr>
        <p:spPr>
          <a:xfrm>
            <a:off x="6431526" y="1558993"/>
            <a:ext cx="402288" cy="1136125"/>
          </a:xfrm>
          <a:custGeom>
            <a:avLst/>
            <a:gdLst/>
            <a:ahLst/>
            <a:cxnLst/>
            <a:rect l="l" t="t" r="r" b="b"/>
            <a:pathLst>
              <a:path w="15918" h="44955" extrusionOk="0">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5"/>
          <p:cNvSpPr/>
          <p:nvPr/>
        </p:nvSpPr>
        <p:spPr>
          <a:xfrm>
            <a:off x="4811024" y="1580335"/>
            <a:ext cx="744629" cy="457685"/>
          </a:xfrm>
          <a:custGeom>
            <a:avLst/>
            <a:gdLst/>
            <a:ahLst/>
            <a:cxnLst/>
            <a:rect l="l" t="t" r="r" b="b"/>
            <a:pathLst>
              <a:path w="29464" h="18110" extrusionOk="0">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4768491" y="2118007"/>
            <a:ext cx="1074435" cy="439590"/>
          </a:xfrm>
          <a:custGeom>
            <a:avLst/>
            <a:gdLst/>
            <a:ahLst/>
            <a:cxnLst/>
            <a:rect l="l" t="t" r="r" b="b"/>
            <a:pathLst>
              <a:path w="42514" h="17394" extrusionOk="0">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5"/>
          <p:cNvGrpSpPr/>
          <p:nvPr/>
        </p:nvGrpSpPr>
        <p:grpSpPr>
          <a:xfrm>
            <a:off x="2882968" y="1560496"/>
            <a:ext cx="554302" cy="1133118"/>
            <a:chOff x="3039218" y="1560945"/>
            <a:chExt cx="554302" cy="1133118"/>
          </a:xfrm>
        </p:grpSpPr>
        <p:sp>
          <p:nvSpPr>
            <p:cNvPr id="9295" name="Google Shape;9295;p75"/>
            <p:cNvSpPr/>
            <p:nvPr/>
          </p:nvSpPr>
          <p:spPr>
            <a:xfrm>
              <a:off x="3067043" y="2114615"/>
              <a:ext cx="25904" cy="6925"/>
            </a:xfrm>
            <a:custGeom>
              <a:avLst/>
              <a:gdLst/>
              <a:ahLst/>
              <a:cxnLst/>
              <a:rect l="l" t="t" r="r" b="b"/>
              <a:pathLst>
                <a:path w="1025" h="274" extrusionOk="0">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039218" y="2118482"/>
              <a:ext cx="30378" cy="19940"/>
            </a:xfrm>
            <a:custGeom>
              <a:avLst/>
              <a:gdLst/>
              <a:ahLst/>
              <a:cxnLst/>
              <a:rect l="l" t="t" r="r" b="b"/>
              <a:pathLst>
                <a:path w="1202" h="789" extrusionOk="0">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062620" y="2148480"/>
              <a:ext cx="22543" cy="28078"/>
            </a:xfrm>
            <a:custGeom>
              <a:avLst/>
              <a:gdLst/>
              <a:ahLst/>
              <a:cxnLst/>
              <a:rect l="l" t="t" r="r" b="b"/>
              <a:pathLst>
                <a:path w="892" h="1111" extrusionOk="0">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5"/>
            <p:cNvSpPr/>
            <p:nvPr/>
          </p:nvSpPr>
          <p:spPr>
            <a:xfrm>
              <a:off x="3049554" y="2174309"/>
              <a:ext cx="22518" cy="28128"/>
            </a:xfrm>
            <a:custGeom>
              <a:avLst/>
              <a:gdLst/>
              <a:ahLst/>
              <a:cxnLst/>
              <a:rect l="l" t="t" r="r" b="b"/>
              <a:pathLst>
                <a:path w="891" h="1113" extrusionOk="0">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5"/>
            <p:cNvSpPr/>
            <p:nvPr/>
          </p:nvSpPr>
          <p:spPr>
            <a:xfrm>
              <a:off x="3059739" y="2185024"/>
              <a:ext cx="23478" cy="31717"/>
            </a:xfrm>
            <a:custGeom>
              <a:avLst/>
              <a:gdLst/>
              <a:ahLst/>
              <a:cxnLst/>
              <a:rect l="l" t="t" r="r" b="b"/>
              <a:pathLst>
                <a:path w="929" h="1255" extrusionOk="0">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3189741" y="2601161"/>
              <a:ext cx="123254" cy="92902"/>
            </a:xfrm>
            <a:custGeom>
              <a:avLst/>
              <a:gdLst/>
              <a:ahLst/>
              <a:cxnLst/>
              <a:rect l="l" t="t" r="r" b="b"/>
              <a:pathLst>
                <a:path w="4877" h="3676" extrusionOk="0">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3318353" y="2601161"/>
              <a:ext cx="123128" cy="92902"/>
            </a:xfrm>
            <a:custGeom>
              <a:avLst/>
              <a:gdLst/>
              <a:ahLst/>
              <a:cxnLst/>
              <a:rect l="l" t="t" r="r" b="b"/>
              <a:pathLst>
                <a:path w="4872" h="3676" extrusionOk="0">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3198814" y="1987343"/>
              <a:ext cx="235110" cy="126742"/>
            </a:xfrm>
            <a:custGeom>
              <a:avLst/>
              <a:gdLst/>
              <a:ahLst/>
              <a:cxnLst/>
              <a:rect l="l" t="t" r="r" b="b"/>
              <a:pathLst>
                <a:path w="9303" h="5015" extrusionOk="0">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5"/>
            <p:cNvSpPr/>
            <p:nvPr/>
          </p:nvSpPr>
          <p:spPr>
            <a:xfrm>
              <a:off x="3304301" y="2011327"/>
              <a:ext cx="25500" cy="16553"/>
            </a:xfrm>
            <a:custGeom>
              <a:avLst/>
              <a:gdLst/>
              <a:ahLst/>
              <a:cxnLst/>
              <a:rect l="l" t="t" r="r" b="b"/>
              <a:pathLst>
                <a:path w="1009" h="655" extrusionOk="0">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5"/>
            <p:cNvSpPr/>
            <p:nvPr/>
          </p:nvSpPr>
          <p:spPr>
            <a:xfrm>
              <a:off x="3304301" y="2005944"/>
              <a:ext cx="25500" cy="5560"/>
            </a:xfrm>
            <a:custGeom>
              <a:avLst/>
              <a:gdLst/>
              <a:ahLst/>
              <a:cxnLst/>
              <a:rect l="l" t="t" r="r" b="b"/>
              <a:pathLst>
                <a:path w="1009" h="220" extrusionOk="0">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3304301" y="1989441"/>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3304301" y="1984058"/>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5"/>
            <p:cNvSpPr/>
            <p:nvPr/>
          </p:nvSpPr>
          <p:spPr>
            <a:xfrm>
              <a:off x="3304301" y="1967555"/>
              <a:ext cx="25500" cy="16402"/>
            </a:xfrm>
            <a:custGeom>
              <a:avLst/>
              <a:gdLst/>
              <a:ahLst/>
              <a:cxnLst/>
              <a:rect l="l" t="t" r="r" b="b"/>
              <a:pathLst>
                <a:path w="1009" h="649" extrusionOk="0">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304301" y="1962045"/>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5"/>
            <p:cNvSpPr/>
            <p:nvPr/>
          </p:nvSpPr>
          <p:spPr>
            <a:xfrm>
              <a:off x="3304301" y="1945643"/>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304301" y="1940134"/>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5"/>
            <p:cNvSpPr/>
            <p:nvPr/>
          </p:nvSpPr>
          <p:spPr>
            <a:xfrm>
              <a:off x="3304301" y="1923757"/>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3304301" y="1918248"/>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304301" y="1901846"/>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304301" y="1896337"/>
              <a:ext cx="25500" cy="5535"/>
            </a:xfrm>
            <a:custGeom>
              <a:avLst/>
              <a:gdLst/>
              <a:ahLst/>
              <a:cxnLst/>
              <a:rect l="l" t="t" r="r" b="b"/>
              <a:pathLst>
                <a:path w="1009" h="219" extrusionOk="0">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304301" y="1879960"/>
              <a:ext cx="25500" cy="16402"/>
            </a:xfrm>
            <a:custGeom>
              <a:avLst/>
              <a:gdLst/>
              <a:ahLst/>
              <a:cxnLst/>
              <a:rect l="l" t="t" r="r" b="b"/>
              <a:pathLst>
                <a:path w="1009" h="649" extrusionOk="0">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304301" y="1874451"/>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5"/>
            <p:cNvSpPr/>
            <p:nvPr/>
          </p:nvSpPr>
          <p:spPr>
            <a:xfrm>
              <a:off x="3304301" y="1858074"/>
              <a:ext cx="25500" cy="16402"/>
            </a:xfrm>
            <a:custGeom>
              <a:avLst/>
              <a:gdLst/>
              <a:ahLst/>
              <a:cxnLst/>
              <a:rect l="l" t="t" r="r" b="b"/>
              <a:pathLst>
                <a:path w="1009" h="649" extrusionOk="0">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5"/>
            <p:cNvSpPr/>
            <p:nvPr/>
          </p:nvSpPr>
          <p:spPr>
            <a:xfrm>
              <a:off x="3304301" y="1852539"/>
              <a:ext cx="25500" cy="5560"/>
            </a:xfrm>
            <a:custGeom>
              <a:avLst/>
              <a:gdLst/>
              <a:ahLst/>
              <a:cxnLst/>
              <a:rect l="l" t="t" r="r" b="b"/>
              <a:pathLst>
                <a:path w="1009" h="220" extrusionOk="0">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5"/>
            <p:cNvSpPr/>
            <p:nvPr/>
          </p:nvSpPr>
          <p:spPr>
            <a:xfrm>
              <a:off x="3304301" y="1836036"/>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3304301" y="1830527"/>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3304301" y="1814125"/>
              <a:ext cx="25500" cy="16427"/>
            </a:xfrm>
            <a:custGeom>
              <a:avLst/>
              <a:gdLst/>
              <a:ahLst/>
              <a:cxnLst/>
              <a:rect l="l" t="t" r="r" b="b"/>
              <a:pathLst>
                <a:path w="1009" h="650" extrusionOk="0">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5"/>
            <p:cNvSpPr/>
            <p:nvPr/>
          </p:nvSpPr>
          <p:spPr>
            <a:xfrm>
              <a:off x="3304301" y="1808616"/>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3304301" y="1792239"/>
              <a:ext cx="25500" cy="16402"/>
            </a:xfrm>
            <a:custGeom>
              <a:avLst/>
              <a:gdLst/>
              <a:ahLst/>
              <a:cxnLst/>
              <a:rect l="l" t="t" r="r" b="b"/>
              <a:pathLst>
                <a:path w="1009" h="649" extrusionOk="0">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3304301" y="1786730"/>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3304301" y="1770353"/>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5"/>
            <p:cNvSpPr/>
            <p:nvPr/>
          </p:nvSpPr>
          <p:spPr>
            <a:xfrm>
              <a:off x="3304301" y="1764819"/>
              <a:ext cx="25500" cy="5560"/>
            </a:xfrm>
            <a:custGeom>
              <a:avLst/>
              <a:gdLst/>
              <a:ahLst/>
              <a:cxnLst/>
              <a:rect l="l" t="t" r="r" b="b"/>
              <a:pathLst>
                <a:path w="1009" h="220" extrusionOk="0">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304301" y="1748442"/>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5"/>
            <p:cNvSpPr/>
            <p:nvPr/>
          </p:nvSpPr>
          <p:spPr>
            <a:xfrm>
              <a:off x="3304301" y="1742933"/>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5"/>
            <p:cNvSpPr/>
            <p:nvPr/>
          </p:nvSpPr>
          <p:spPr>
            <a:xfrm>
              <a:off x="3304301" y="1726556"/>
              <a:ext cx="25500" cy="16402"/>
            </a:xfrm>
            <a:custGeom>
              <a:avLst/>
              <a:gdLst/>
              <a:ahLst/>
              <a:cxnLst/>
              <a:rect l="l" t="t" r="r" b="b"/>
              <a:pathLst>
                <a:path w="1009" h="649" extrusionOk="0">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5"/>
            <p:cNvSpPr/>
            <p:nvPr/>
          </p:nvSpPr>
          <p:spPr>
            <a:xfrm>
              <a:off x="3304301" y="1721047"/>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304301" y="1704645"/>
              <a:ext cx="25500" cy="16427"/>
            </a:xfrm>
            <a:custGeom>
              <a:avLst/>
              <a:gdLst/>
              <a:ahLst/>
              <a:cxnLst/>
              <a:rect l="l" t="t" r="r" b="b"/>
              <a:pathLst>
                <a:path w="1009" h="650" extrusionOk="0">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329776" y="1994116"/>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5"/>
            <p:cNvSpPr/>
            <p:nvPr/>
          </p:nvSpPr>
          <p:spPr>
            <a:xfrm>
              <a:off x="3295077" y="1994116"/>
              <a:ext cx="9654" cy="7203"/>
            </a:xfrm>
            <a:custGeom>
              <a:avLst/>
              <a:gdLst/>
              <a:ahLst/>
              <a:cxnLst/>
              <a:rect l="l" t="t" r="r" b="b"/>
              <a:pathLst>
                <a:path w="382" h="285" extrusionOk="0">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5"/>
            <p:cNvSpPr/>
            <p:nvPr/>
          </p:nvSpPr>
          <p:spPr>
            <a:xfrm>
              <a:off x="3329776" y="1972230"/>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294950" y="1972230"/>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5"/>
            <p:cNvSpPr/>
            <p:nvPr/>
          </p:nvSpPr>
          <p:spPr>
            <a:xfrm>
              <a:off x="3329776" y="1950319"/>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5"/>
            <p:cNvSpPr/>
            <p:nvPr/>
          </p:nvSpPr>
          <p:spPr>
            <a:xfrm>
              <a:off x="3294950" y="1950319"/>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329776" y="1928306"/>
              <a:ext cx="9401" cy="7177"/>
            </a:xfrm>
            <a:custGeom>
              <a:avLst/>
              <a:gdLst/>
              <a:ahLst/>
              <a:cxnLst/>
              <a:rect l="l" t="t" r="r" b="b"/>
              <a:pathLst>
                <a:path w="372" h="284" extrusionOk="0">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294950" y="1928306"/>
              <a:ext cx="9654" cy="7177"/>
            </a:xfrm>
            <a:custGeom>
              <a:avLst/>
              <a:gdLst/>
              <a:ahLst/>
              <a:cxnLst/>
              <a:rect l="l" t="t" r="r" b="b"/>
              <a:pathLst>
                <a:path w="382" h="284" extrusionOk="0">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329776" y="1906395"/>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294950" y="1906395"/>
              <a:ext cx="9654" cy="7203"/>
            </a:xfrm>
            <a:custGeom>
              <a:avLst/>
              <a:gdLst/>
              <a:ahLst/>
              <a:cxnLst/>
              <a:rect l="l" t="t" r="r" b="b"/>
              <a:pathLst>
                <a:path w="382" h="285" extrusionOk="0">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5"/>
            <p:cNvSpPr/>
            <p:nvPr/>
          </p:nvSpPr>
          <p:spPr>
            <a:xfrm>
              <a:off x="3329776" y="1884509"/>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3294950" y="1884509"/>
              <a:ext cx="9654" cy="7329"/>
            </a:xfrm>
            <a:custGeom>
              <a:avLst/>
              <a:gdLst/>
              <a:ahLst/>
              <a:cxnLst/>
              <a:rect l="l" t="t" r="r" b="b"/>
              <a:pathLst>
                <a:path w="382" h="290" extrusionOk="0">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p:nvPr/>
          </p:nvSpPr>
          <p:spPr>
            <a:xfrm>
              <a:off x="3329776" y="1862598"/>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5"/>
            <p:cNvSpPr/>
            <p:nvPr/>
          </p:nvSpPr>
          <p:spPr>
            <a:xfrm>
              <a:off x="3294950" y="1862598"/>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5"/>
            <p:cNvSpPr/>
            <p:nvPr/>
          </p:nvSpPr>
          <p:spPr>
            <a:xfrm>
              <a:off x="3329776" y="1840712"/>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5"/>
            <p:cNvSpPr/>
            <p:nvPr/>
          </p:nvSpPr>
          <p:spPr>
            <a:xfrm>
              <a:off x="3294950" y="1840712"/>
              <a:ext cx="9654" cy="7177"/>
            </a:xfrm>
            <a:custGeom>
              <a:avLst/>
              <a:gdLst/>
              <a:ahLst/>
              <a:cxnLst/>
              <a:rect l="l" t="t" r="r" b="b"/>
              <a:pathLst>
                <a:path w="382" h="284" extrusionOk="0">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5"/>
            <p:cNvSpPr/>
            <p:nvPr/>
          </p:nvSpPr>
          <p:spPr>
            <a:xfrm>
              <a:off x="3329776" y="1818826"/>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3294950" y="181882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5"/>
            <p:cNvSpPr/>
            <p:nvPr/>
          </p:nvSpPr>
          <p:spPr>
            <a:xfrm>
              <a:off x="3329776" y="179691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5"/>
            <p:cNvSpPr/>
            <p:nvPr/>
          </p:nvSpPr>
          <p:spPr>
            <a:xfrm>
              <a:off x="3294950" y="1796915"/>
              <a:ext cx="9654" cy="7051"/>
            </a:xfrm>
            <a:custGeom>
              <a:avLst/>
              <a:gdLst/>
              <a:ahLst/>
              <a:cxnLst/>
              <a:rect l="l" t="t" r="r" b="b"/>
              <a:pathLst>
                <a:path w="382" h="279" extrusionOk="0">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3329776" y="1774877"/>
              <a:ext cx="9401" cy="7203"/>
            </a:xfrm>
            <a:custGeom>
              <a:avLst/>
              <a:gdLst/>
              <a:ahLst/>
              <a:cxnLst/>
              <a:rect l="l" t="t" r="r" b="b"/>
              <a:pathLst>
                <a:path w="372" h="285" extrusionOk="0">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3294950" y="1774877"/>
              <a:ext cx="9654" cy="7203"/>
            </a:xfrm>
            <a:custGeom>
              <a:avLst/>
              <a:gdLst/>
              <a:ahLst/>
              <a:cxnLst/>
              <a:rect l="l" t="t" r="r" b="b"/>
              <a:pathLst>
                <a:path w="382" h="285" extrusionOk="0">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5"/>
            <p:cNvSpPr/>
            <p:nvPr/>
          </p:nvSpPr>
          <p:spPr>
            <a:xfrm>
              <a:off x="3329776" y="1752991"/>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5"/>
            <p:cNvSpPr/>
            <p:nvPr/>
          </p:nvSpPr>
          <p:spPr>
            <a:xfrm>
              <a:off x="3295077" y="1752991"/>
              <a:ext cx="9654" cy="7329"/>
            </a:xfrm>
            <a:custGeom>
              <a:avLst/>
              <a:gdLst/>
              <a:ahLst/>
              <a:cxnLst/>
              <a:rect l="l" t="t" r="r" b="b"/>
              <a:pathLst>
                <a:path w="382" h="290" extrusionOk="0">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3329776" y="1731105"/>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3294950" y="1731105"/>
              <a:ext cx="9654" cy="7177"/>
            </a:xfrm>
            <a:custGeom>
              <a:avLst/>
              <a:gdLst/>
              <a:ahLst/>
              <a:cxnLst/>
              <a:rect l="l" t="t" r="r" b="b"/>
              <a:pathLst>
                <a:path w="382" h="284" extrusionOk="0">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3329776" y="1709194"/>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3294950" y="1709194"/>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5"/>
            <p:cNvSpPr/>
            <p:nvPr/>
          </p:nvSpPr>
          <p:spPr>
            <a:xfrm>
              <a:off x="3190246" y="1739344"/>
              <a:ext cx="127626" cy="81706"/>
            </a:xfrm>
            <a:custGeom>
              <a:avLst/>
              <a:gdLst/>
              <a:ahLst/>
              <a:cxnLst/>
              <a:rect l="l" t="t" r="r" b="b"/>
              <a:pathLst>
                <a:path w="5050" h="3233" extrusionOk="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a:off x="3314865" y="1739344"/>
              <a:ext cx="127778" cy="81706"/>
            </a:xfrm>
            <a:custGeom>
              <a:avLst/>
              <a:gdLst/>
              <a:ahLst/>
              <a:cxnLst/>
              <a:rect l="l" t="t" r="r" b="b"/>
              <a:pathLst>
                <a:path w="5056" h="3233" extrusionOk="0">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3240690" y="2052799"/>
              <a:ext cx="30175" cy="54134"/>
            </a:xfrm>
            <a:custGeom>
              <a:avLst/>
              <a:gdLst/>
              <a:ahLst/>
              <a:cxnLst/>
              <a:rect l="l" t="t" r="r" b="b"/>
              <a:pathLst>
                <a:path w="1194" h="2142" extrusionOk="0">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3186556" y="1765299"/>
              <a:ext cx="34446" cy="33663"/>
            </a:xfrm>
            <a:custGeom>
              <a:avLst/>
              <a:gdLst/>
              <a:ahLst/>
              <a:cxnLst/>
              <a:rect l="l" t="t" r="r" b="b"/>
              <a:pathLst>
                <a:path w="1363" h="1332" extrusionOk="0">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3144023" y="1950799"/>
              <a:ext cx="37479" cy="24818"/>
            </a:xfrm>
            <a:custGeom>
              <a:avLst/>
              <a:gdLst/>
              <a:ahLst/>
              <a:cxnLst/>
              <a:rect l="l" t="t" r="r" b="b"/>
              <a:pathLst>
                <a:path w="1483" h="982" extrusionOk="0">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3259265" y="2344595"/>
              <a:ext cx="40941" cy="40916"/>
            </a:xfrm>
            <a:custGeom>
              <a:avLst/>
              <a:gdLst/>
              <a:ahLst/>
              <a:cxnLst/>
              <a:rect l="l" t="t" r="r" b="b"/>
              <a:pathLst>
                <a:path w="1620" h="1619" extrusionOk="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5"/>
            <p:cNvSpPr/>
            <p:nvPr/>
          </p:nvSpPr>
          <p:spPr>
            <a:xfrm>
              <a:off x="3089889" y="2102737"/>
              <a:ext cx="44101" cy="29442"/>
            </a:xfrm>
            <a:custGeom>
              <a:avLst/>
              <a:gdLst/>
              <a:ahLst/>
              <a:cxnLst/>
              <a:rect l="l" t="t" r="r" b="b"/>
              <a:pathLst>
                <a:path w="1745" h="1165" extrusionOk="0">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5"/>
            <p:cNvSpPr/>
            <p:nvPr/>
          </p:nvSpPr>
          <p:spPr>
            <a:xfrm>
              <a:off x="3138665" y="1770176"/>
              <a:ext cx="77207" cy="195407"/>
            </a:xfrm>
            <a:custGeom>
              <a:avLst/>
              <a:gdLst/>
              <a:ahLst/>
              <a:cxnLst/>
              <a:rect l="l" t="t" r="r" b="b"/>
              <a:pathLst>
                <a:path w="3055" h="7732" extrusionOk="0">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3097875" y="1963157"/>
              <a:ext cx="80468" cy="150826"/>
            </a:xfrm>
            <a:custGeom>
              <a:avLst/>
              <a:gdLst/>
              <a:ahLst/>
              <a:cxnLst/>
              <a:rect l="l" t="t" r="r" b="b"/>
              <a:pathLst>
                <a:path w="3184" h="5968" extrusionOk="0">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3075711" y="2121414"/>
              <a:ext cx="22543" cy="28128"/>
            </a:xfrm>
            <a:custGeom>
              <a:avLst/>
              <a:gdLst/>
              <a:ahLst/>
              <a:cxnLst/>
              <a:rect l="l" t="t" r="r" b="b"/>
              <a:pathLst>
                <a:path w="892" h="1113" extrusionOk="0">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3085214" y="2125129"/>
              <a:ext cx="23630" cy="31692"/>
            </a:xfrm>
            <a:custGeom>
              <a:avLst/>
              <a:gdLst/>
              <a:ahLst/>
              <a:cxnLst/>
              <a:rect l="l" t="t" r="r" b="b"/>
              <a:pathLst>
                <a:path w="935" h="1254" extrusionOk="0">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3072527" y="2155708"/>
              <a:ext cx="23503" cy="31818"/>
            </a:xfrm>
            <a:custGeom>
              <a:avLst/>
              <a:gdLst/>
              <a:ahLst/>
              <a:cxnLst/>
              <a:rect l="l" t="t" r="r" b="b"/>
              <a:pathLst>
                <a:path w="930" h="1259" extrusionOk="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3098836" y="2129349"/>
              <a:ext cx="18980" cy="29594"/>
            </a:xfrm>
            <a:custGeom>
              <a:avLst/>
              <a:gdLst/>
              <a:ahLst/>
              <a:cxnLst/>
              <a:rect l="l" t="t" r="r" b="b"/>
              <a:pathLst>
                <a:path w="751" h="1171" extrusionOk="0">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3090041" y="2158033"/>
              <a:ext cx="18954" cy="29695"/>
            </a:xfrm>
            <a:custGeom>
              <a:avLst/>
              <a:gdLst/>
              <a:ahLst/>
              <a:cxnLst/>
              <a:rect l="l" t="t" r="r" b="b"/>
              <a:pathLst>
                <a:path w="750" h="1175" extrusionOk="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3080943" y="2185479"/>
              <a:ext cx="18980" cy="29645"/>
            </a:xfrm>
            <a:custGeom>
              <a:avLst/>
              <a:gdLst/>
              <a:ahLst/>
              <a:cxnLst/>
              <a:rect l="l" t="t" r="r" b="b"/>
              <a:pathLst>
                <a:path w="751" h="1173" extrusionOk="0">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3113569" y="2129349"/>
              <a:ext cx="14178" cy="25272"/>
            </a:xfrm>
            <a:custGeom>
              <a:avLst/>
              <a:gdLst/>
              <a:ahLst/>
              <a:cxnLst/>
              <a:rect l="l" t="t" r="r" b="b"/>
              <a:pathLst>
                <a:path w="561" h="1000" extrusionOk="0">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3107934" y="2153813"/>
              <a:ext cx="14304" cy="25323"/>
            </a:xfrm>
            <a:custGeom>
              <a:avLst/>
              <a:gdLst/>
              <a:ahLst/>
              <a:cxnLst/>
              <a:rect l="l" t="t" r="r" b="b"/>
              <a:pathLst>
                <a:path w="566" h="1002" extrusionOk="0">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3102146" y="2177316"/>
              <a:ext cx="14304" cy="25247"/>
            </a:xfrm>
            <a:custGeom>
              <a:avLst/>
              <a:gdLst/>
              <a:ahLst/>
              <a:cxnLst/>
              <a:rect l="l" t="t" r="r" b="b"/>
              <a:pathLst>
                <a:path w="566" h="999" extrusionOk="0">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3196741" y="2071450"/>
              <a:ext cx="115546" cy="287399"/>
            </a:xfrm>
            <a:custGeom>
              <a:avLst/>
              <a:gdLst/>
              <a:ahLst/>
              <a:cxnLst/>
              <a:rect l="l" t="t" r="r" b="b"/>
              <a:pathLst>
                <a:path w="4572" h="11372" extrusionOk="0">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5"/>
            <p:cNvSpPr/>
            <p:nvPr/>
          </p:nvSpPr>
          <p:spPr>
            <a:xfrm>
              <a:off x="3239578" y="2364181"/>
              <a:ext cx="78648" cy="262885"/>
            </a:xfrm>
            <a:custGeom>
              <a:avLst/>
              <a:gdLst/>
              <a:ahLst/>
              <a:cxnLst/>
              <a:rect l="l" t="t" r="r" b="b"/>
              <a:pathLst>
                <a:path w="3112" h="10402" extrusionOk="0">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5"/>
            <p:cNvSpPr/>
            <p:nvPr/>
          </p:nvSpPr>
          <p:spPr>
            <a:xfrm>
              <a:off x="3361872" y="2052799"/>
              <a:ext cx="30327" cy="54260"/>
            </a:xfrm>
            <a:custGeom>
              <a:avLst/>
              <a:gdLst/>
              <a:ahLst/>
              <a:cxnLst/>
              <a:rect l="l" t="t" r="r" b="b"/>
              <a:pathLst>
                <a:path w="1200" h="2147" extrusionOk="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3411709" y="1765299"/>
              <a:ext cx="34598" cy="33663"/>
            </a:xfrm>
            <a:custGeom>
              <a:avLst/>
              <a:gdLst/>
              <a:ahLst/>
              <a:cxnLst/>
              <a:rect l="l" t="t" r="r" b="b"/>
              <a:pathLst>
                <a:path w="1369" h="1332" extrusionOk="0">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5"/>
            <p:cNvSpPr/>
            <p:nvPr/>
          </p:nvSpPr>
          <p:spPr>
            <a:xfrm>
              <a:off x="3451235" y="1950799"/>
              <a:ext cx="37479" cy="24818"/>
            </a:xfrm>
            <a:custGeom>
              <a:avLst/>
              <a:gdLst/>
              <a:ahLst/>
              <a:cxnLst/>
              <a:rect l="l" t="t" r="r" b="b"/>
              <a:pathLst>
                <a:path w="1483" h="982" extrusionOk="0">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3332530" y="2344595"/>
              <a:ext cx="40916" cy="40916"/>
            </a:xfrm>
            <a:custGeom>
              <a:avLst/>
              <a:gdLst/>
              <a:ahLst/>
              <a:cxnLst/>
              <a:rect l="l" t="t" r="r" b="b"/>
              <a:pathLst>
                <a:path w="1619" h="1619" extrusionOk="0">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3272761" y="1653695"/>
              <a:ext cx="87342" cy="60907"/>
            </a:xfrm>
            <a:custGeom>
              <a:avLst/>
              <a:gdLst/>
              <a:ahLst/>
              <a:cxnLst/>
              <a:rect l="l" t="t" r="r" b="b"/>
              <a:pathLst>
                <a:path w="3456" h="2410" extrusionOk="0">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3258305" y="1560945"/>
              <a:ext cx="116254" cy="121561"/>
            </a:xfrm>
            <a:custGeom>
              <a:avLst/>
              <a:gdLst/>
              <a:ahLst/>
              <a:cxnLst/>
              <a:rect l="l" t="t" r="r" b="b"/>
              <a:pathLst>
                <a:path w="4600" h="4810" extrusionOk="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3416865" y="1770176"/>
              <a:ext cx="77207" cy="195407"/>
            </a:xfrm>
            <a:custGeom>
              <a:avLst/>
              <a:gdLst/>
              <a:ahLst/>
              <a:cxnLst/>
              <a:rect l="l" t="t" r="r" b="b"/>
              <a:pathLst>
                <a:path w="3055" h="7732" extrusionOk="0">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5"/>
            <p:cNvSpPr/>
            <p:nvPr/>
          </p:nvSpPr>
          <p:spPr>
            <a:xfrm>
              <a:off x="3454243" y="1963208"/>
              <a:ext cx="80468" cy="150801"/>
            </a:xfrm>
            <a:custGeom>
              <a:avLst/>
              <a:gdLst/>
              <a:ahLst/>
              <a:cxnLst/>
              <a:rect l="l" t="t" r="r" b="b"/>
              <a:pathLst>
                <a:path w="3184" h="5967" extrusionOk="0">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3539790" y="2114615"/>
              <a:ext cx="25904" cy="6925"/>
            </a:xfrm>
            <a:custGeom>
              <a:avLst/>
              <a:gdLst/>
              <a:ahLst/>
              <a:cxnLst/>
              <a:rect l="l" t="t" r="r" b="b"/>
              <a:pathLst>
                <a:path w="1025" h="274" extrusionOk="0">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9" name="Google Shape;9389;p75"/>
            <p:cNvGrpSpPr/>
            <p:nvPr/>
          </p:nvGrpSpPr>
          <p:grpSpPr>
            <a:xfrm>
              <a:off x="3498748" y="2102737"/>
              <a:ext cx="94772" cy="114004"/>
              <a:chOff x="3498748" y="2102737"/>
              <a:chExt cx="94772" cy="114004"/>
            </a:xfrm>
          </p:grpSpPr>
          <p:sp>
            <p:nvSpPr>
              <p:cNvPr id="9390" name="Google Shape;9390;p75"/>
              <p:cNvSpPr/>
              <p:nvPr/>
            </p:nvSpPr>
            <p:spPr>
              <a:xfrm>
                <a:off x="3563142" y="2118482"/>
                <a:ext cx="30378" cy="19940"/>
              </a:xfrm>
              <a:custGeom>
                <a:avLst/>
                <a:gdLst/>
                <a:ahLst/>
                <a:cxnLst/>
                <a:rect l="l" t="t" r="r" b="b"/>
                <a:pathLst>
                  <a:path w="1202" h="789" extrusionOk="0">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3560665" y="2174309"/>
                <a:ext cx="22518" cy="28128"/>
              </a:xfrm>
              <a:custGeom>
                <a:avLst/>
                <a:gdLst/>
                <a:ahLst/>
                <a:cxnLst/>
                <a:rect l="l" t="t" r="r" b="b"/>
                <a:pathLst>
                  <a:path w="891" h="1113" extrusionOk="0">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3498748" y="2102737"/>
                <a:ext cx="44101" cy="29442"/>
              </a:xfrm>
              <a:custGeom>
                <a:avLst/>
                <a:gdLst/>
                <a:ahLst/>
                <a:cxnLst/>
                <a:rect l="l" t="t" r="r" b="b"/>
                <a:pathLst>
                  <a:path w="1745" h="1165" extrusionOk="0">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3537259" y="2125714"/>
                <a:ext cx="22543" cy="28128"/>
              </a:xfrm>
              <a:custGeom>
                <a:avLst/>
                <a:gdLst/>
                <a:ahLst/>
                <a:cxnLst/>
                <a:rect l="l" t="t" r="r" b="b"/>
                <a:pathLst>
                  <a:path w="892" h="1113" extrusionOk="0">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3547574" y="2148480"/>
                <a:ext cx="22543" cy="28078"/>
              </a:xfrm>
              <a:custGeom>
                <a:avLst/>
                <a:gdLst/>
                <a:ahLst/>
                <a:cxnLst/>
                <a:rect l="l" t="t" r="r" b="b"/>
                <a:pathLst>
                  <a:path w="892" h="1111" extrusionOk="0">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3523894" y="2125129"/>
                <a:ext cx="23503" cy="31692"/>
              </a:xfrm>
              <a:custGeom>
                <a:avLst/>
                <a:gdLst/>
                <a:ahLst/>
                <a:cxnLst/>
                <a:rect l="l" t="t" r="r" b="b"/>
                <a:pathLst>
                  <a:path w="930" h="1254" extrusionOk="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3536682" y="2155708"/>
                <a:ext cx="23503" cy="31818"/>
              </a:xfrm>
              <a:custGeom>
                <a:avLst/>
                <a:gdLst/>
                <a:ahLst/>
                <a:cxnLst/>
                <a:rect l="l" t="t" r="r" b="b"/>
                <a:pathLst>
                  <a:path w="930" h="1259" extrusionOk="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5"/>
              <p:cNvSpPr/>
              <p:nvPr/>
            </p:nvSpPr>
            <p:spPr>
              <a:xfrm>
                <a:off x="3549495" y="2185024"/>
                <a:ext cx="23503" cy="31717"/>
              </a:xfrm>
              <a:custGeom>
                <a:avLst/>
                <a:gdLst/>
                <a:ahLst/>
                <a:cxnLst/>
                <a:rect l="l" t="t" r="r" b="b"/>
                <a:pathLst>
                  <a:path w="930" h="1255" extrusionOk="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5"/>
              <p:cNvSpPr/>
              <p:nvPr/>
            </p:nvSpPr>
            <p:spPr>
              <a:xfrm>
                <a:off x="3514922" y="2129349"/>
                <a:ext cx="18980" cy="29594"/>
              </a:xfrm>
              <a:custGeom>
                <a:avLst/>
                <a:gdLst/>
                <a:ahLst/>
                <a:cxnLst/>
                <a:rect l="l" t="t" r="r" b="b"/>
                <a:pathLst>
                  <a:path w="751" h="1171" extrusionOk="0">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3523742" y="2158033"/>
                <a:ext cx="18954" cy="29695"/>
              </a:xfrm>
              <a:custGeom>
                <a:avLst/>
                <a:gdLst/>
                <a:ahLst/>
                <a:cxnLst/>
                <a:rect l="l" t="t" r="r" b="b"/>
                <a:pathLst>
                  <a:path w="750" h="1175" extrusionOk="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3532815" y="2185479"/>
                <a:ext cx="18980" cy="29645"/>
              </a:xfrm>
              <a:custGeom>
                <a:avLst/>
                <a:gdLst/>
                <a:ahLst/>
                <a:cxnLst/>
                <a:rect l="l" t="t" r="r" b="b"/>
                <a:pathLst>
                  <a:path w="751" h="1173" extrusionOk="0">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3504990" y="2129349"/>
                <a:ext cx="14304" cy="25272"/>
              </a:xfrm>
              <a:custGeom>
                <a:avLst/>
                <a:gdLst/>
                <a:ahLst/>
                <a:cxnLst/>
                <a:rect l="l" t="t" r="r" b="b"/>
                <a:pathLst>
                  <a:path w="566" h="1000" extrusionOk="0">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3510499" y="2153813"/>
                <a:ext cx="14304" cy="25323"/>
              </a:xfrm>
              <a:custGeom>
                <a:avLst/>
                <a:gdLst/>
                <a:ahLst/>
                <a:cxnLst/>
                <a:rect l="l" t="t" r="r" b="b"/>
                <a:pathLst>
                  <a:path w="566" h="1002" extrusionOk="0">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3516287" y="2177316"/>
                <a:ext cx="14304" cy="25247"/>
              </a:xfrm>
              <a:custGeom>
                <a:avLst/>
                <a:gdLst/>
                <a:ahLst/>
                <a:cxnLst/>
                <a:rect l="l" t="t" r="r" b="b"/>
                <a:pathLst>
                  <a:path w="566" h="999" extrusionOk="0">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4" name="Google Shape;9404;p75"/>
            <p:cNvSpPr/>
            <p:nvPr/>
          </p:nvSpPr>
          <p:spPr>
            <a:xfrm>
              <a:off x="3268262" y="2017165"/>
              <a:ext cx="96187" cy="59618"/>
            </a:xfrm>
            <a:custGeom>
              <a:avLst/>
              <a:gdLst/>
              <a:ahLst/>
              <a:cxnLst/>
              <a:rect l="l" t="t" r="r" b="b"/>
              <a:pathLst>
                <a:path w="3806" h="2359" extrusionOk="0">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3320602" y="2071450"/>
              <a:ext cx="115521" cy="287399"/>
            </a:xfrm>
            <a:custGeom>
              <a:avLst/>
              <a:gdLst/>
              <a:ahLst/>
              <a:cxnLst/>
              <a:rect l="l" t="t" r="r" b="b"/>
              <a:pathLst>
                <a:path w="4571" h="11372" extrusionOk="0">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3314359" y="2364181"/>
              <a:ext cx="78648" cy="262885"/>
            </a:xfrm>
            <a:custGeom>
              <a:avLst/>
              <a:gdLst/>
              <a:ahLst/>
              <a:cxnLst/>
              <a:rect l="l" t="t" r="r" b="b"/>
              <a:pathLst>
                <a:path w="3112" h="10402" extrusionOk="0">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3205283" y="1741138"/>
              <a:ext cx="222019" cy="211278"/>
            </a:xfrm>
            <a:custGeom>
              <a:avLst/>
              <a:gdLst/>
              <a:ahLst/>
              <a:cxnLst/>
              <a:rect l="l" t="t" r="r" b="b"/>
              <a:pathLst>
                <a:path w="8785" h="8360" extrusionOk="0">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3304301" y="1771162"/>
              <a:ext cx="24135" cy="107029"/>
            </a:xfrm>
            <a:custGeom>
              <a:avLst/>
              <a:gdLst/>
              <a:ahLst/>
              <a:cxnLst/>
              <a:rect l="l" t="t" r="r" b="b"/>
              <a:pathLst>
                <a:path w="955" h="4235" extrusionOk="0">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3281581" y="1617733"/>
              <a:ext cx="31970" cy="31110"/>
            </a:xfrm>
            <a:custGeom>
              <a:avLst/>
              <a:gdLst/>
              <a:ahLst/>
              <a:cxnLst/>
              <a:rect l="l" t="t" r="r" b="b"/>
              <a:pathLst>
                <a:path w="1265" h="1231" extrusionOk="0">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3320703" y="1617733"/>
              <a:ext cx="31818" cy="31110"/>
            </a:xfrm>
            <a:custGeom>
              <a:avLst/>
              <a:gdLst/>
              <a:ahLst/>
              <a:cxnLst/>
              <a:rect l="l" t="t" r="r" b="b"/>
              <a:pathLst>
                <a:path w="1259" h="1231" extrusionOk="0">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3305817" y="1641994"/>
              <a:ext cx="23984" cy="19359"/>
            </a:xfrm>
            <a:custGeom>
              <a:avLst/>
              <a:gdLst/>
              <a:ahLst/>
              <a:cxnLst/>
              <a:rect l="l" t="t" r="r" b="b"/>
              <a:pathLst>
                <a:path w="949" h="766" extrusionOk="0">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3572045" y="1558993"/>
            <a:ext cx="451013" cy="1136125"/>
            <a:chOff x="3827467" y="1557988"/>
            <a:chExt cx="451013" cy="1136125"/>
          </a:xfrm>
        </p:grpSpPr>
        <p:sp>
          <p:nvSpPr>
            <p:cNvPr id="9413" name="Google Shape;9413;p75"/>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4" name="Google Shape;9414;p75"/>
            <p:cNvGrpSpPr/>
            <p:nvPr/>
          </p:nvGrpSpPr>
          <p:grpSpPr>
            <a:xfrm>
              <a:off x="3979228" y="1581563"/>
              <a:ext cx="147768" cy="558502"/>
              <a:chOff x="3979228" y="1581563"/>
              <a:chExt cx="147768" cy="558502"/>
            </a:xfrm>
          </p:grpSpPr>
          <p:sp>
            <p:nvSpPr>
              <p:cNvPr id="9415" name="Google Shape;9415;p75"/>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5"/>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1" name="Google Shape;9421;p75"/>
          <p:cNvGrpSpPr/>
          <p:nvPr/>
        </p:nvGrpSpPr>
        <p:grpSpPr>
          <a:xfrm>
            <a:off x="4170709" y="1558993"/>
            <a:ext cx="402414" cy="1136125"/>
            <a:chOff x="4588296" y="1557988"/>
            <a:chExt cx="402414" cy="1136125"/>
          </a:xfrm>
        </p:grpSpPr>
        <p:sp>
          <p:nvSpPr>
            <p:cNvPr id="9422" name="Google Shape;9422;p75"/>
            <p:cNvSpPr/>
            <p:nvPr/>
          </p:nvSpPr>
          <p:spPr>
            <a:xfrm>
              <a:off x="4588296" y="1557988"/>
              <a:ext cx="402414" cy="1136125"/>
            </a:xfrm>
            <a:custGeom>
              <a:avLst/>
              <a:gdLst/>
              <a:ahLst/>
              <a:cxnLst/>
              <a:rect l="l" t="t" r="r" b="b"/>
              <a:pathLst>
                <a:path w="15923" h="44955" extrusionOk="0">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75"/>
            <p:cNvGrpSpPr/>
            <p:nvPr/>
          </p:nvGrpSpPr>
          <p:grpSpPr>
            <a:xfrm>
              <a:off x="4708538" y="1583316"/>
              <a:ext cx="163226" cy="588527"/>
              <a:chOff x="4708538" y="1583316"/>
              <a:chExt cx="163226" cy="588527"/>
            </a:xfrm>
          </p:grpSpPr>
          <p:sp>
            <p:nvSpPr>
              <p:cNvPr id="9424" name="Google Shape;9424;p75"/>
              <p:cNvSpPr/>
              <p:nvPr/>
            </p:nvSpPr>
            <p:spPr>
              <a:xfrm>
                <a:off x="4708538" y="1775367"/>
                <a:ext cx="163226" cy="158038"/>
              </a:xfrm>
              <a:custGeom>
                <a:avLst/>
                <a:gdLst/>
                <a:ahLst/>
                <a:cxnLst/>
                <a:rect l="l" t="t" r="r" b="b"/>
                <a:pathLst>
                  <a:path w="5853" h="5667" extrusionOk="0">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4745162" y="1583316"/>
                <a:ext cx="88150" cy="80796"/>
              </a:xfrm>
              <a:custGeom>
                <a:avLst/>
                <a:gdLst/>
                <a:ahLst/>
                <a:cxnLst/>
                <a:rect l="l" t="t" r="r" b="b"/>
                <a:pathLst>
                  <a:path w="3488" h="3197" extrusionOk="0">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4751848" y="1888032"/>
                <a:ext cx="116291" cy="144095"/>
              </a:xfrm>
              <a:custGeom>
                <a:avLst/>
                <a:gdLst/>
                <a:ahLst/>
                <a:cxnLst/>
                <a:rect l="l" t="t" r="r" b="b"/>
                <a:pathLst>
                  <a:path w="4170" h="5167" extrusionOk="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4720084" y="2018461"/>
                <a:ext cx="137095" cy="153381"/>
              </a:xfrm>
              <a:custGeom>
                <a:avLst/>
                <a:gdLst/>
                <a:ahLst/>
                <a:cxnLst/>
                <a:rect l="l" t="t" r="r" b="b"/>
                <a:pathLst>
                  <a:path w="4916" h="5500" extrusionOk="0">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4717044" y="1913828"/>
                <a:ext cx="128757" cy="87762"/>
              </a:xfrm>
              <a:custGeom>
                <a:avLst/>
                <a:gdLst/>
                <a:ahLst/>
                <a:cxnLst/>
                <a:rect l="l" t="t" r="r" b="b"/>
                <a:pathLst>
                  <a:path w="4617" h="3147" extrusionOk="0">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4770086" y="1801832"/>
                <a:ext cx="84973" cy="86730"/>
              </a:xfrm>
              <a:custGeom>
                <a:avLst/>
                <a:gdLst/>
                <a:ahLst/>
                <a:cxnLst/>
                <a:rect l="l" t="t" r="r" b="b"/>
                <a:pathLst>
                  <a:path w="3047" h="3110" extrusionOk="0">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0" name="Google Shape;9430;p75"/>
          <p:cNvGrpSpPr/>
          <p:nvPr/>
        </p:nvGrpSpPr>
        <p:grpSpPr>
          <a:xfrm>
            <a:off x="2925871" y="2837181"/>
            <a:ext cx="2132746" cy="348002"/>
            <a:chOff x="2925871" y="2837181"/>
            <a:chExt cx="2132746" cy="348002"/>
          </a:xfrm>
        </p:grpSpPr>
        <p:grpSp>
          <p:nvGrpSpPr>
            <p:cNvPr id="9431" name="Google Shape;9431;p75"/>
            <p:cNvGrpSpPr/>
            <p:nvPr/>
          </p:nvGrpSpPr>
          <p:grpSpPr>
            <a:xfrm>
              <a:off x="2925871" y="2837181"/>
              <a:ext cx="2132746" cy="348002"/>
              <a:chOff x="2925871" y="2837181"/>
              <a:chExt cx="2132746" cy="348002"/>
            </a:xfrm>
          </p:grpSpPr>
          <p:sp>
            <p:nvSpPr>
              <p:cNvPr id="9432" name="Google Shape;9432;p75"/>
              <p:cNvSpPr/>
              <p:nvPr/>
            </p:nvSpPr>
            <p:spPr>
              <a:xfrm>
                <a:off x="2986196" y="2942669"/>
                <a:ext cx="175871" cy="137053"/>
              </a:xfrm>
              <a:custGeom>
                <a:avLst/>
                <a:gdLst/>
                <a:ahLst/>
                <a:cxnLst/>
                <a:rect l="l" t="t" r="r" b="b"/>
                <a:pathLst>
                  <a:path w="6959" h="5423" extrusionOk="0">
                    <a:moveTo>
                      <a:pt x="0" y="0"/>
                    </a:moveTo>
                    <a:lnTo>
                      <a:pt x="0" y="5422"/>
                    </a:lnTo>
                    <a:lnTo>
                      <a:pt x="6959" y="5422"/>
                    </a:lnTo>
                    <a:lnTo>
                      <a:pt x="6959"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5"/>
              <p:cNvSpPr/>
              <p:nvPr/>
            </p:nvSpPr>
            <p:spPr>
              <a:xfrm>
                <a:off x="4537776" y="3000366"/>
                <a:ext cx="520841" cy="21633"/>
              </a:xfrm>
              <a:custGeom>
                <a:avLst/>
                <a:gdLst/>
                <a:ahLst/>
                <a:cxnLst/>
                <a:rect l="l" t="t" r="r" b="b"/>
                <a:pathLst>
                  <a:path w="20609" h="856" extrusionOk="0">
                    <a:moveTo>
                      <a:pt x="0" y="0"/>
                    </a:moveTo>
                    <a:lnTo>
                      <a:pt x="0" y="856"/>
                    </a:lnTo>
                    <a:lnTo>
                      <a:pt x="20608" y="856"/>
                    </a:lnTo>
                    <a:lnTo>
                      <a:pt x="1954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5"/>
              <p:cNvSpPr/>
              <p:nvPr/>
            </p:nvSpPr>
            <p:spPr>
              <a:xfrm>
                <a:off x="4476490" y="2956998"/>
                <a:ext cx="148046" cy="108242"/>
              </a:xfrm>
              <a:custGeom>
                <a:avLst/>
                <a:gdLst/>
                <a:ahLst/>
                <a:cxnLst/>
                <a:rect l="l" t="t" r="r" b="b"/>
                <a:pathLst>
                  <a:path w="5858" h="4283" extrusionOk="0">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3210237" y="2901626"/>
                <a:ext cx="1252505" cy="219113"/>
              </a:xfrm>
              <a:custGeom>
                <a:avLst/>
                <a:gdLst/>
                <a:ahLst/>
                <a:cxnLst/>
                <a:rect l="l" t="t" r="r" b="b"/>
                <a:pathLst>
                  <a:path w="49560" h="8670" extrusionOk="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3161764"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5"/>
              <p:cNvSpPr/>
              <p:nvPr/>
            </p:nvSpPr>
            <p:spPr>
              <a:xfrm>
                <a:off x="2925871"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5"/>
              <p:cNvSpPr/>
              <p:nvPr/>
            </p:nvSpPr>
            <p:spPr>
              <a:xfrm>
                <a:off x="4462717" y="2931650"/>
                <a:ext cx="27572" cy="159065"/>
              </a:xfrm>
              <a:custGeom>
                <a:avLst/>
                <a:gdLst/>
                <a:ahLst/>
                <a:cxnLst/>
                <a:rect l="l" t="t" r="r" b="b"/>
                <a:pathLst>
                  <a:path w="1091" h="6294" extrusionOk="0">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9" name="Google Shape;9439;p75"/>
            <p:cNvSpPr/>
            <p:nvPr/>
          </p:nvSpPr>
          <p:spPr>
            <a:xfrm>
              <a:off x="3222275" y="2920500"/>
              <a:ext cx="1214896" cy="181229"/>
            </a:xfrm>
            <a:custGeom>
              <a:avLst/>
              <a:gdLst/>
              <a:ahLst/>
              <a:cxnLst/>
              <a:rect l="l" t="t" r="r" b="b"/>
              <a:pathLst>
                <a:path w="49532" h="7171" extrusionOk="0">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5"/>
            <p:cNvSpPr/>
            <p:nvPr/>
          </p:nvSpPr>
          <p:spPr>
            <a:xfrm>
              <a:off x="3222275" y="2920500"/>
              <a:ext cx="968006" cy="181381"/>
            </a:xfrm>
            <a:custGeom>
              <a:avLst/>
              <a:gdLst/>
              <a:ahLst/>
              <a:cxnLst/>
              <a:rect l="l" t="t" r="r" b="b"/>
              <a:pathLst>
                <a:path w="39762" h="7177" extrusionOk="0">
                  <a:moveTo>
                    <a:pt x="0" y="0"/>
                  </a:moveTo>
                  <a:lnTo>
                    <a:pt x="0" y="7176"/>
                  </a:lnTo>
                  <a:lnTo>
                    <a:pt x="39761" y="7176"/>
                  </a:lnTo>
                  <a:lnTo>
                    <a:pt x="3976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5"/>
            <p:cNvSpPr/>
            <p:nvPr/>
          </p:nvSpPr>
          <p:spPr>
            <a:xfrm>
              <a:off x="3222275" y="2920500"/>
              <a:ext cx="724118" cy="181381"/>
            </a:xfrm>
            <a:custGeom>
              <a:avLst/>
              <a:gdLst/>
              <a:ahLst/>
              <a:cxnLst/>
              <a:rect l="l" t="t" r="r" b="b"/>
              <a:pathLst>
                <a:path w="30112" h="7177" extrusionOk="0">
                  <a:moveTo>
                    <a:pt x="0" y="0"/>
                  </a:moveTo>
                  <a:lnTo>
                    <a:pt x="0" y="7176"/>
                  </a:lnTo>
                  <a:lnTo>
                    <a:pt x="30111" y="7176"/>
                  </a:lnTo>
                  <a:lnTo>
                    <a:pt x="301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3222274" y="2920500"/>
              <a:ext cx="480243" cy="181381"/>
            </a:xfrm>
            <a:custGeom>
              <a:avLst/>
              <a:gdLst/>
              <a:ahLst/>
              <a:cxnLst/>
              <a:rect l="l" t="t" r="r" b="b"/>
              <a:pathLst>
                <a:path w="20462" h="7177" extrusionOk="0">
                  <a:moveTo>
                    <a:pt x="0" y="0"/>
                  </a:moveTo>
                  <a:lnTo>
                    <a:pt x="0" y="7176"/>
                  </a:lnTo>
                  <a:lnTo>
                    <a:pt x="20461" y="7176"/>
                  </a:lnTo>
                  <a:lnTo>
                    <a:pt x="2046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3222276" y="2920500"/>
              <a:ext cx="233593" cy="181381"/>
            </a:xfrm>
            <a:custGeom>
              <a:avLst/>
              <a:gdLst/>
              <a:ahLst/>
              <a:cxnLst/>
              <a:rect l="l" t="t" r="r" b="b"/>
              <a:pathLst>
                <a:path w="10703" h="7177" extrusionOk="0">
                  <a:moveTo>
                    <a:pt x="0" y="0"/>
                  </a:moveTo>
                  <a:lnTo>
                    <a:pt x="0" y="7176"/>
                  </a:lnTo>
                  <a:lnTo>
                    <a:pt x="10702" y="7176"/>
                  </a:lnTo>
                  <a:lnTo>
                    <a:pt x="1070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75"/>
          <p:cNvGrpSpPr/>
          <p:nvPr/>
        </p:nvGrpSpPr>
        <p:grpSpPr>
          <a:xfrm>
            <a:off x="3526573" y="3256553"/>
            <a:ext cx="447702" cy="1135923"/>
            <a:chOff x="3526573" y="3256553"/>
            <a:chExt cx="447702" cy="1135923"/>
          </a:xfrm>
        </p:grpSpPr>
        <p:sp>
          <p:nvSpPr>
            <p:cNvPr id="9445" name="Google Shape;9445;p75"/>
            <p:cNvSpPr/>
            <p:nvPr/>
          </p:nvSpPr>
          <p:spPr>
            <a:xfrm>
              <a:off x="3526573"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3539512" y="3261380"/>
              <a:ext cx="426827" cy="1112925"/>
              <a:chOff x="3539512" y="3261380"/>
              <a:chExt cx="426827" cy="1112925"/>
            </a:xfrm>
          </p:grpSpPr>
          <p:sp>
            <p:nvSpPr>
              <p:cNvPr id="9447" name="Google Shape;9447;p75"/>
              <p:cNvSpPr/>
              <p:nvPr/>
            </p:nvSpPr>
            <p:spPr>
              <a:xfrm>
                <a:off x="3539512" y="3319229"/>
                <a:ext cx="211809" cy="1054874"/>
              </a:xfrm>
              <a:custGeom>
                <a:avLst/>
                <a:gdLst/>
                <a:ahLst/>
                <a:cxnLst/>
                <a:rect l="l" t="t" r="r" b="b"/>
                <a:pathLst>
                  <a:path w="8381" h="41740" extrusionOk="0">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3743006" y="3319684"/>
                <a:ext cx="223333" cy="1054621"/>
              </a:xfrm>
              <a:custGeom>
                <a:avLst/>
                <a:gdLst/>
                <a:ahLst/>
                <a:cxnLst/>
                <a:rect l="l" t="t" r="r" b="b"/>
                <a:pathLst>
                  <a:path w="8837" h="41730" extrusionOk="0">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9" name="Google Shape;9449;p75"/>
              <p:cNvGrpSpPr/>
              <p:nvPr/>
            </p:nvGrpSpPr>
            <p:grpSpPr>
              <a:xfrm>
                <a:off x="3696227" y="3261380"/>
                <a:ext cx="108950" cy="73543"/>
                <a:chOff x="3696227" y="3261380"/>
                <a:chExt cx="108950" cy="73543"/>
              </a:xfrm>
            </p:grpSpPr>
            <p:sp>
              <p:nvSpPr>
                <p:cNvPr id="9450" name="Google Shape;9450;p75"/>
                <p:cNvSpPr/>
                <p:nvPr/>
              </p:nvSpPr>
              <p:spPr>
                <a:xfrm>
                  <a:off x="3696227" y="3261380"/>
                  <a:ext cx="108950" cy="73442"/>
                </a:xfrm>
                <a:custGeom>
                  <a:avLst/>
                  <a:gdLst/>
                  <a:ahLst/>
                  <a:cxnLst/>
                  <a:rect l="l" t="t" r="r" b="b"/>
                  <a:pathLst>
                    <a:path w="4311" h="2906" extrusionOk="0">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3697743" y="3283367"/>
                  <a:ext cx="9528" cy="27699"/>
                </a:xfrm>
                <a:custGeom>
                  <a:avLst/>
                  <a:gdLst/>
                  <a:ahLst/>
                  <a:cxnLst/>
                  <a:rect l="l" t="t" r="r" b="b"/>
                  <a:pathLst>
                    <a:path w="377" h="1096" extrusionOk="0">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3714676" y="3292465"/>
                  <a:ext cx="21381" cy="21507"/>
                </a:xfrm>
                <a:custGeom>
                  <a:avLst/>
                  <a:gdLst/>
                  <a:ahLst/>
                  <a:cxnLst/>
                  <a:rect l="l" t="t" r="r" b="b"/>
                  <a:pathLst>
                    <a:path w="846" h="851" extrusionOk="0">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5"/>
                <p:cNvSpPr/>
                <p:nvPr/>
              </p:nvSpPr>
              <p:spPr>
                <a:xfrm>
                  <a:off x="3710127" y="3264893"/>
                  <a:ext cx="17943" cy="15315"/>
                </a:xfrm>
                <a:custGeom>
                  <a:avLst/>
                  <a:gdLst/>
                  <a:ahLst/>
                  <a:cxnLst/>
                  <a:rect l="l" t="t" r="r" b="b"/>
                  <a:pathLst>
                    <a:path w="710" h="606" extrusionOk="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5"/>
                <p:cNvSpPr/>
                <p:nvPr/>
              </p:nvSpPr>
              <p:spPr>
                <a:xfrm>
                  <a:off x="3704491" y="3275786"/>
                  <a:ext cx="22063" cy="28255"/>
                </a:xfrm>
                <a:custGeom>
                  <a:avLst/>
                  <a:gdLst/>
                  <a:ahLst/>
                  <a:cxnLst/>
                  <a:rect l="l" t="t" r="r" b="b"/>
                  <a:pathLst>
                    <a:path w="873" h="1118" extrusionOk="0">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5"/>
                <p:cNvSpPr/>
                <p:nvPr/>
              </p:nvSpPr>
              <p:spPr>
                <a:xfrm>
                  <a:off x="3728323" y="3261507"/>
                  <a:ext cx="24792" cy="18702"/>
                </a:xfrm>
                <a:custGeom>
                  <a:avLst/>
                  <a:gdLst/>
                  <a:ahLst/>
                  <a:cxnLst/>
                  <a:rect l="l" t="t" r="r" b="b"/>
                  <a:pathLst>
                    <a:path w="981" h="740" extrusionOk="0">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3725821" y="3278136"/>
                  <a:ext cx="24413" cy="26309"/>
                </a:xfrm>
                <a:custGeom>
                  <a:avLst/>
                  <a:gdLst/>
                  <a:ahLst/>
                  <a:cxnLst/>
                  <a:rect l="l" t="t" r="r" b="b"/>
                  <a:pathLst>
                    <a:path w="966" h="1041" extrusionOk="0">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3744573" y="3263377"/>
                  <a:ext cx="10766" cy="25652"/>
                </a:xfrm>
                <a:custGeom>
                  <a:avLst/>
                  <a:gdLst/>
                  <a:ahLst/>
                  <a:cxnLst/>
                  <a:rect l="l" t="t" r="r" b="b"/>
                  <a:pathLst>
                    <a:path w="426" h="1015" extrusionOk="0">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5"/>
                <p:cNvSpPr/>
                <p:nvPr/>
              </p:nvSpPr>
              <p:spPr>
                <a:xfrm>
                  <a:off x="3723344" y="3304141"/>
                  <a:ext cx="28684" cy="22493"/>
                </a:xfrm>
                <a:custGeom>
                  <a:avLst/>
                  <a:gdLst/>
                  <a:ahLst/>
                  <a:cxnLst/>
                  <a:rect l="l" t="t" r="r" b="b"/>
                  <a:pathLst>
                    <a:path w="1135" h="890" extrusionOk="0">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5"/>
                <p:cNvSpPr/>
                <p:nvPr/>
              </p:nvSpPr>
              <p:spPr>
                <a:xfrm>
                  <a:off x="3725290" y="3325471"/>
                  <a:ext cx="27294" cy="9452"/>
                </a:xfrm>
                <a:custGeom>
                  <a:avLst/>
                  <a:gdLst/>
                  <a:ahLst/>
                  <a:cxnLst/>
                  <a:rect l="l" t="t" r="r" b="b"/>
                  <a:pathLst>
                    <a:path w="1080" h="374" extrusionOk="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3745104" y="3291075"/>
                  <a:ext cx="26890" cy="21583"/>
                </a:xfrm>
                <a:custGeom>
                  <a:avLst/>
                  <a:gdLst/>
                  <a:ahLst/>
                  <a:cxnLst/>
                  <a:rect l="l" t="t" r="r" b="b"/>
                  <a:pathLst>
                    <a:path w="1064" h="854" extrusionOk="0">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5"/>
                <p:cNvSpPr/>
                <p:nvPr/>
              </p:nvSpPr>
              <p:spPr>
                <a:xfrm>
                  <a:off x="3753520" y="3276013"/>
                  <a:ext cx="20547" cy="21835"/>
                </a:xfrm>
                <a:custGeom>
                  <a:avLst/>
                  <a:gdLst/>
                  <a:ahLst/>
                  <a:cxnLst/>
                  <a:rect l="l" t="t" r="r" b="b"/>
                  <a:pathLst>
                    <a:path w="813" h="864" extrusionOk="0">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5"/>
                <p:cNvSpPr/>
                <p:nvPr/>
              </p:nvSpPr>
              <p:spPr>
                <a:xfrm>
                  <a:off x="3764109" y="3276342"/>
                  <a:ext cx="29215" cy="26865"/>
                </a:xfrm>
                <a:custGeom>
                  <a:avLst/>
                  <a:gdLst/>
                  <a:ahLst/>
                  <a:cxnLst/>
                  <a:rect l="l" t="t" r="r" b="b"/>
                  <a:pathLst>
                    <a:path w="1156" h="1063" extrusionOk="0">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5"/>
                <p:cNvSpPr/>
                <p:nvPr/>
              </p:nvSpPr>
              <p:spPr>
                <a:xfrm>
                  <a:off x="3756552" y="3261734"/>
                  <a:ext cx="19561" cy="14911"/>
                </a:xfrm>
                <a:custGeom>
                  <a:avLst/>
                  <a:gdLst/>
                  <a:ahLst/>
                  <a:cxnLst/>
                  <a:rect l="l" t="t" r="r" b="b"/>
                  <a:pathLst>
                    <a:path w="774" h="590" extrusionOk="0">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3776644" y="3266005"/>
                  <a:ext cx="18904" cy="16958"/>
                </a:xfrm>
                <a:custGeom>
                  <a:avLst/>
                  <a:gdLst/>
                  <a:ahLst/>
                  <a:cxnLst/>
                  <a:rect l="l" t="t" r="r" b="b"/>
                  <a:pathLst>
                    <a:path w="748" h="671" extrusionOk="0">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3784630" y="3282811"/>
                  <a:ext cx="19435" cy="28811"/>
                </a:xfrm>
                <a:custGeom>
                  <a:avLst/>
                  <a:gdLst/>
                  <a:ahLst/>
                  <a:cxnLst/>
                  <a:rect l="l" t="t" r="r" b="b"/>
                  <a:pathLst>
                    <a:path w="769" h="1140" extrusionOk="0">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5"/>
                <p:cNvSpPr/>
                <p:nvPr/>
              </p:nvSpPr>
              <p:spPr>
                <a:xfrm>
                  <a:off x="3751321" y="3308286"/>
                  <a:ext cx="30858" cy="26460"/>
                </a:xfrm>
                <a:custGeom>
                  <a:avLst/>
                  <a:gdLst/>
                  <a:ahLst/>
                  <a:cxnLst/>
                  <a:rect l="l" t="t" r="r" b="b"/>
                  <a:pathLst>
                    <a:path w="1221" h="1047" extrusionOk="0">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5"/>
                <p:cNvSpPr/>
                <p:nvPr/>
              </p:nvSpPr>
              <p:spPr>
                <a:xfrm>
                  <a:off x="3771413" y="3299466"/>
                  <a:ext cx="21507" cy="19864"/>
                </a:xfrm>
                <a:custGeom>
                  <a:avLst/>
                  <a:gdLst/>
                  <a:ahLst/>
                  <a:cxnLst/>
                  <a:rect l="l" t="t" r="r" b="b"/>
                  <a:pathLst>
                    <a:path w="851" h="786" extrusionOk="0">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3780081" y="3309929"/>
                  <a:ext cx="24135" cy="23301"/>
                </a:xfrm>
                <a:custGeom>
                  <a:avLst/>
                  <a:gdLst/>
                  <a:ahLst/>
                  <a:cxnLst/>
                  <a:rect l="l" t="t" r="r" b="b"/>
                  <a:pathLst>
                    <a:path w="955" h="922" extrusionOk="0">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5"/>
                <p:cNvSpPr/>
                <p:nvPr/>
              </p:nvSpPr>
              <p:spPr>
                <a:xfrm>
                  <a:off x="3704087" y="3305127"/>
                  <a:ext cx="20117" cy="28103"/>
                </a:xfrm>
                <a:custGeom>
                  <a:avLst/>
                  <a:gdLst/>
                  <a:ahLst/>
                  <a:cxnLst/>
                  <a:rect l="l" t="t" r="r" b="b"/>
                  <a:pathLst>
                    <a:path w="796" h="1112" extrusionOk="0">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3697187" y="3307856"/>
                  <a:ext cx="12156" cy="21785"/>
                </a:xfrm>
                <a:custGeom>
                  <a:avLst/>
                  <a:gdLst/>
                  <a:ahLst/>
                  <a:cxnLst/>
                  <a:rect l="l" t="t" r="r" b="b"/>
                  <a:pathLst>
                    <a:path w="481" h="862" extrusionOk="0">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71" name="Google Shape;9471;p75"/>
          <p:cNvGrpSpPr/>
          <p:nvPr/>
        </p:nvGrpSpPr>
        <p:grpSpPr>
          <a:xfrm>
            <a:off x="5334138" y="3587286"/>
            <a:ext cx="566433" cy="793236"/>
            <a:chOff x="5334138" y="3587286"/>
            <a:chExt cx="566433" cy="793236"/>
          </a:xfrm>
        </p:grpSpPr>
        <p:sp>
          <p:nvSpPr>
            <p:cNvPr id="9472" name="Google Shape;9472;p75"/>
            <p:cNvSpPr/>
            <p:nvPr/>
          </p:nvSpPr>
          <p:spPr>
            <a:xfrm>
              <a:off x="5474754" y="3587286"/>
              <a:ext cx="285200" cy="198743"/>
            </a:xfrm>
            <a:custGeom>
              <a:avLst/>
              <a:gdLst/>
              <a:ahLst/>
              <a:cxnLst/>
              <a:rect l="l" t="t" r="r" b="b"/>
              <a:pathLst>
                <a:path w="11285" h="7864" extrusionOk="0">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5364161" y="3785408"/>
              <a:ext cx="506511" cy="198718"/>
            </a:xfrm>
            <a:custGeom>
              <a:avLst/>
              <a:gdLst/>
              <a:ahLst/>
              <a:cxnLst/>
              <a:rect l="l" t="t" r="r" b="b"/>
              <a:pathLst>
                <a:path w="20042" h="7863" extrusionOk="0">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5"/>
            <p:cNvSpPr/>
            <p:nvPr/>
          </p:nvSpPr>
          <p:spPr>
            <a:xfrm>
              <a:off x="5334138" y="3983505"/>
              <a:ext cx="566433" cy="198895"/>
            </a:xfrm>
            <a:custGeom>
              <a:avLst/>
              <a:gdLst/>
              <a:ahLst/>
              <a:cxnLst/>
              <a:rect l="l" t="t" r="r" b="b"/>
              <a:pathLst>
                <a:path w="22413" h="7870" extrusionOk="0">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5346951" y="4181779"/>
              <a:ext cx="540806" cy="198743"/>
            </a:xfrm>
            <a:custGeom>
              <a:avLst/>
              <a:gdLst/>
              <a:ahLst/>
              <a:cxnLst/>
              <a:rect l="l" t="t" r="r" b="b"/>
              <a:pathLst>
                <a:path w="21399" h="7864" extrusionOk="0">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5"/>
          <p:cNvGrpSpPr/>
          <p:nvPr/>
        </p:nvGrpSpPr>
        <p:grpSpPr>
          <a:xfrm>
            <a:off x="5334138" y="2895283"/>
            <a:ext cx="566559" cy="527184"/>
            <a:chOff x="5334138" y="2895283"/>
            <a:chExt cx="566559" cy="527184"/>
          </a:xfrm>
        </p:grpSpPr>
        <p:grpSp>
          <p:nvGrpSpPr>
            <p:cNvPr id="9477" name="Google Shape;9477;p75"/>
            <p:cNvGrpSpPr/>
            <p:nvPr/>
          </p:nvGrpSpPr>
          <p:grpSpPr>
            <a:xfrm>
              <a:off x="5334138" y="2895283"/>
              <a:ext cx="566559" cy="148198"/>
              <a:chOff x="5334138" y="2895283"/>
              <a:chExt cx="566559" cy="148198"/>
            </a:xfrm>
          </p:grpSpPr>
          <p:sp>
            <p:nvSpPr>
              <p:cNvPr id="9478" name="Google Shape;9478;p75"/>
              <p:cNvSpPr/>
              <p:nvPr/>
            </p:nvSpPr>
            <p:spPr>
              <a:xfrm>
                <a:off x="5334138" y="2895283"/>
                <a:ext cx="91739" cy="148198"/>
              </a:xfrm>
              <a:custGeom>
                <a:avLst/>
                <a:gdLst/>
                <a:ahLst/>
                <a:cxnLst/>
                <a:rect l="l" t="t" r="r" b="b"/>
                <a:pathLst>
                  <a:path w="3630" h="5864" extrusionOk="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5452843" y="2895283"/>
                <a:ext cx="91739" cy="148198"/>
              </a:xfrm>
              <a:custGeom>
                <a:avLst/>
                <a:gdLst/>
                <a:ahLst/>
                <a:cxnLst/>
                <a:rect l="l" t="t" r="r" b="b"/>
                <a:pathLst>
                  <a:path w="3630" h="5864" extrusionOk="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5571421" y="2895283"/>
                <a:ext cx="91866" cy="148198"/>
              </a:xfrm>
              <a:custGeom>
                <a:avLst/>
                <a:gdLst/>
                <a:ahLst/>
                <a:cxnLst/>
                <a:rect l="l" t="t" r="r" b="b"/>
                <a:pathLst>
                  <a:path w="3635" h="5864" extrusionOk="0">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5690126" y="2895283"/>
                <a:ext cx="91739" cy="148198"/>
              </a:xfrm>
              <a:custGeom>
                <a:avLst/>
                <a:gdLst/>
                <a:ahLst/>
                <a:cxnLst/>
                <a:rect l="l" t="t" r="r" b="b"/>
                <a:pathLst>
                  <a:path w="3630" h="5864" fill="none" extrusionOk="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5808957" y="2895283"/>
                <a:ext cx="91739" cy="148198"/>
              </a:xfrm>
              <a:custGeom>
                <a:avLst/>
                <a:gdLst/>
                <a:ahLst/>
                <a:cxnLst/>
                <a:rect l="l" t="t" r="r" b="b"/>
                <a:pathLst>
                  <a:path w="3630" h="5864" fill="none" extrusionOk="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5"/>
            <p:cNvGrpSpPr/>
            <p:nvPr/>
          </p:nvGrpSpPr>
          <p:grpSpPr>
            <a:xfrm>
              <a:off x="5334138" y="3086166"/>
              <a:ext cx="566559" cy="148324"/>
              <a:chOff x="5334138" y="3086166"/>
              <a:chExt cx="566559" cy="148324"/>
            </a:xfrm>
          </p:grpSpPr>
          <p:sp>
            <p:nvSpPr>
              <p:cNvPr id="9484" name="Google Shape;9484;p75"/>
              <p:cNvSpPr/>
              <p:nvPr/>
            </p:nvSpPr>
            <p:spPr>
              <a:xfrm>
                <a:off x="5334138" y="3086166"/>
                <a:ext cx="91739" cy="148324"/>
              </a:xfrm>
              <a:custGeom>
                <a:avLst/>
                <a:gdLst/>
                <a:ahLst/>
                <a:cxnLst/>
                <a:rect l="l" t="t" r="r" b="b"/>
                <a:pathLst>
                  <a:path w="3630" h="5869" extrusionOk="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5452843" y="3086166"/>
                <a:ext cx="91739" cy="148324"/>
              </a:xfrm>
              <a:custGeom>
                <a:avLst/>
                <a:gdLst/>
                <a:ahLst/>
                <a:cxnLst/>
                <a:rect l="l" t="t" r="r" b="b"/>
                <a:pathLst>
                  <a:path w="3630" h="5869" extrusionOk="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5571421" y="3086166"/>
                <a:ext cx="91866" cy="148324"/>
              </a:xfrm>
              <a:custGeom>
                <a:avLst/>
                <a:gdLst/>
                <a:ahLst/>
                <a:cxnLst/>
                <a:rect l="l" t="t" r="r" b="b"/>
                <a:pathLst>
                  <a:path w="3635" h="5869" fill="none" extrusionOk="0">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5690126" y="3086166"/>
                <a:ext cx="91739" cy="148324"/>
              </a:xfrm>
              <a:custGeom>
                <a:avLst/>
                <a:gdLst/>
                <a:ahLst/>
                <a:cxnLst/>
                <a:rect l="l" t="t" r="r" b="b"/>
                <a:pathLst>
                  <a:path w="3630" h="5869" fill="none" extrusionOk="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5808957" y="3086166"/>
                <a:ext cx="91739" cy="148324"/>
              </a:xfrm>
              <a:custGeom>
                <a:avLst/>
                <a:gdLst/>
                <a:ahLst/>
                <a:cxnLst/>
                <a:rect l="l" t="t" r="r" b="b"/>
                <a:pathLst>
                  <a:path w="3630" h="5869" fill="none" extrusionOk="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5"/>
            <p:cNvGrpSpPr/>
            <p:nvPr/>
          </p:nvGrpSpPr>
          <p:grpSpPr>
            <a:xfrm>
              <a:off x="5334138" y="3274269"/>
              <a:ext cx="566559" cy="148198"/>
              <a:chOff x="5334138" y="3274269"/>
              <a:chExt cx="566559" cy="148198"/>
            </a:xfrm>
          </p:grpSpPr>
          <p:sp>
            <p:nvSpPr>
              <p:cNvPr id="9490" name="Google Shape;9490;p75"/>
              <p:cNvSpPr/>
              <p:nvPr/>
            </p:nvSpPr>
            <p:spPr>
              <a:xfrm>
                <a:off x="5334138" y="3274269"/>
                <a:ext cx="91739" cy="148198"/>
              </a:xfrm>
              <a:custGeom>
                <a:avLst/>
                <a:gdLst/>
                <a:ahLst/>
                <a:cxnLst/>
                <a:rect l="l" t="t" r="r" b="b"/>
                <a:pathLst>
                  <a:path w="3630" h="5864" extrusionOk="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5452843"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5571421" y="3274269"/>
                <a:ext cx="91866" cy="148198"/>
              </a:xfrm>
              <a:custGeom>
                <a:avLst/>
                <a:gdLst/>
                <a:ahLst/>
                <a:cxnLst/>
                <a:rect l="l" t="t" r="r" b="b"/>
                <a:pathLst>
                  <a:path w="3635" h="5864" fill="none" extrusionOk="0">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5690126" y="3274269"/>
                <a:ext cx="91739" cy="148198"/>
              </a:xfrm>
              <a:custGeom>
                <a:avLst/>
                <a:gdLst/>
                <a:ahLst/>
                <a:cxnLst/>
                <a:rect l="l" t="t" r="r" b="b"/>
                <a:pathLst>
                  <a:path w="3630" h="5864" fill="none" extrusionOk="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5808957"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95" name="Google Shape;9495;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9496" name="Google Shape;9496;p75"/>
          <p:cNvGrpSpPr/>
          <p:nvPr/>
        </p:nvGrpSpPr>
        <p:grpSpPr>
          <a:xfrm>
            <a:off x="6632594" y="1532342"/>
            <a:ext cx="1585066" cy="1126471"/>
            <a:chOff x="6608782" y="1551392"/>
            <a:chExt cx="1585066" cy="1126471"/>
          </a:xfrm>
        </p:grpSpPr>
        <p:grpSp>
          <p:nvGrpSpPr>
            <p:cNvPr id="9497" name="Google Shape;9497;p75"/>
            <p:cNvGrpSpPr/>
            <p:nvPr/>
          </p:nvGrpSpPr>
          <p:grpSpPr>
            <a:xfrm>
              <a:off x="6608782" y="1882715"/>
              <a:ext cx="77561" cy="73012"/>
              <a:chOff x="6608782" y="1882715"/>
              <a:chExt cx="77561" cy="73012"/>
            </a:xfrm>
          </p:grpSpPr>
          <p:sp>
            <p:nvSpPr>
              <p:cNvPr id="9498" name="Google Shape;9498;p75"/>
              <p:cNvSpPr/>
              <p:nvPr/>
            </p:nvSpPr>
            <p:spPr>
              <a:xfrm>
                <a:off x="6616212" y="1955702"/>
                <a:ext cx="65153" cy="25"/>
              </a:xfrm>
              <a:custGeom>
                <a:avLst/>
                <a:gdLst/>
                <a:ahLst/>
                <a:cxnLst/>
                <a:rect l="l" t="t" r="r" b="b"/>
                <a:pathLst>
                  <a:path w="2578" h="1" fill="none" extrusionOk="0">
                    <a:moveTo>
                      <a:pt x="1" y="0"/>
                    </a:moveTo>
                    <a:lnTo>
                      <a:pt x="2578"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6686318" y="1887820"/>
                <a:ext cx="25" cy="60199"/>
              </a:xfrm>
              <a:custGeom>
                <a:avLst/>
                <a:gdLst/>
                <a:ahLst/>
                <a:cxnLst/>
                <a:rect l="l" t="t" r="r" b="b"/>
                <a:pathLst>
                  <a:path w="1" h="2382" fill="none" extrusionOk="0">
                    <a:moveTo>
                      <a:pt x="0" y="2381"/>
                    </a:moveTo>
                    <a:lnTo>
                      <a:pt x="0"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6613735" y="1882715"/>
                <a:ext cx="65153" cy="25"/>
              </a:xfrm>
              <a:custGeom>
                <a:avLst/>
                <a:gdLst/>
                <a:ahLst/>
                <a:cxnLst/>
                <a:rect l="l" t="t" r="r" b="b"/>
                <a:pathLst>
                  <a:path w="2578" h="1" fill="none" extrusionOk="0">
                    <a:moveTo>
                      <a:pt x="2578" y="1"/>
                    </a:moveTo>
                    <a:lnTo>
                      <a:pt x="1" y="1"/>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5"/>
              <p:cNvSpPr/>
              <p:nvPr/>
            </p:nvSpPr>
            <p:spPr>
              <a:xfrm>
                <a:off x="6608782" y="1890423"/>
                <a:ext cx="25" cy="60199"/>
              </a:xfrm>
              <a:custGeom>
                <a:avLst/>
                <a:gdLst/>
                <a:ahLst/>
                <a:cxnLst/>
                <a:rect l="l" t="t" r="r" b="b"/>
                <a:pathLst>
                  <a:path w="1" h="2382" fill="none" extrusionOk="0">
                    <a:moveTo>
                      <a:pt x="0" y="1"/>
                    </a:moveTo>
                    <a:lnTo>
                      <a:pt x="0" y="2382"/>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5"/>
            <p:cNvGrpSpPr/>
            <p:nvPr/>
          </p:nvGrpSpPr>
          <p:grpSpPr>
            <a:xfrm>
              <a:off x="6608782" y="1551392"/>
              <a:ext cx="1585066" cy="1126471"/>
              <a:chOff x="6608782" y="1551392"/>
              <a:chExt cx="1585066" cy="1126471"/>
            </a:xfrm>
          </p:grpSpPr>
          <p:sp>
            <p:nvSpPr>
              <p:cNvPr id="9503" name="Google Shape;9503;p75"/>
              <p:cNvSpPr/>
              <p:nvPr/>
            </p:nvSpPr>
            <p:spPr>
              <a:xfrm>
                <a:off x="6999469" y="1551392"/>
                <a:ext cx="1194378" cy="1126471"/>
              </a:xfrm>
              <a:custGeom>
                <a:avLst/>
                <a:gdLst/>
                <a:ahLst/>
                <a:cxnLst/>
                <a:rect l="l" t="t" r="r" b="b"/>
                <a:pathLst>
                  <a:path w="47260" h="44573" extrusionOk="0">
                    <a:moveTo>
                      <a:pt x="0" y="0"/>
                    </a:moveTo>
                    <a:lnTo>
                      <a:pt x="0" y="44573"/>
                    </a:lnTo>
                    <a:lnTo>
                      <a:pt x="47259" y="44573"/>
                    </a:lnTo>
                    <a:lnTo>
                      <a:pt x="47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4" name="Google Shape;9504;p75"/>
              <p:cNvGrpSpPr/>
              <p:nvPr/>
            </p:nvGrpSpPr>
            <p:grpSpPr>
              <a:xfrm>
                <a:off x="6608782" y="1551392"/>
                <a:ext cx="1585066" cy="1126471"/>
                <a:chOff x="6608782" y="1551392"/>
                <a:chExt cx="1585066" cy="1126471"/>
              </a:xfrm>
            </p:grpSpPr>
            <p:sp>
              <p:nvSpPr>
                <p:cNvPr id="9505" name="Google Shape;9505;p75"/>
                <p:cNvSpPr/>
                <p:nvPr/>
              </p:nvSpPr>
              <p:spPr>
                <a:xfrm>
                  <a:off x="6686318" y="1955702"/>
                  <a:ext cx="1507530" cy="722162"/>
                </a:xfrm>
                <a:custGeom>
                  <a:avLst/>
                  <a:gdLst/>
                  <a:ahLst/>
                  <a:cxnLst/>
                  <a:rect l="l" t="t" r="r" b="b"/>
                  <a:pathLst>
                    <a:path w="59651" h="28575" fill="none" extrusionOk="0">
                      <a:moveTo>
                        <a:pt x="0" y="0"/>
                      </a:moveTo>
                      <a:lnTo>
                        <a:pt x="59650"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6686318" y="1551392"/>
                  <a:ext cx="1507530" cy="331348"/>
                </a:xfrm>
                <a:custGeom>
                  <a:avLst/>
                  <a:gdLst/>
                  <a:ahLst/>
                  <a:cxnLst/>
                  <a:rect l="l" t="t" r="r" b="b"/>
                  <a:pathLst>
                    <a:path w="59651" h="13111" fill="none" extrusionOk="0">
                      <a:moveTo>
                        <a:pt x="0" y="13111"/>
                      </a:moveTo>
                      <a:lnTo>
                        <a:pt x="12391" y="10386"/>
                      </a:lnTo>
                      <a:lnTo>
                        <a:pt x="59650"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6608782" y="1551392"/>
                  <a:ext cx="390713" cy="331348"/>
                </a:xfrm>
                <a:custGeom>
                  <a:avLst/>
                  <a:gdLst/>
                  <a:ahLst/>
                  <a:cxnLst/>
                  <a:rect l="l" t="t" r="r" b="b"/>
                  <a:pathLst>
                    <a:path w="15460" h="13111" fill="none" extrusionOk="0">
                      <a:moveTo>
                        <a:pt x="0" y="13111"/>
                      </a:moveTo>
                      <a:lnTo>
                        <a:pt x="15459"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6608782" y="1955702"/>
                  <a:ext cx="390713" cy="722162"/>
                </a:xfrm>
                <a:custGeom>
                  <a:avLst/>
                  <a:gdLst/>
                  <a:ahLst/>
                  <a:cxnLst/>
                  <a:rect l="l" t="t" r="r" b="b"/>
                  <a:pathLst>
                    <a:path w="15460" h="28575" fill="none" extrusionOk="0">
                      <a:moveTo>
                        <a:pt x="0" y="0"/>
                      </a:moveTo>
                      <a:lnTo>
                        <a:pt x="15459"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09" name="Google Shape;9509;p75"/>
          <p:cNvGrpSpPr/>
          <p:nvPr/>
        </p:nvGrpSpPr>
        <p:grpSpPr>
          <a:xfrm>
            <a:off x="6057386" y="2827805"/>
            <a:ext cx="302032" cy="1568967"/>
            <a:chOff x="6057386" y="2827805"/>
            <a:chExt cx="302032" cy="1568967"/>
          </a:xfrm>
        </p:grpSpPr>
        <p:grpSp>
          <p:nvGrpSpPr>
            <p:cNvPr id="9510" name="Google Shape;9510;p75"/>
            <p:cNvGrpSpPr/>
            <p:nvPr/>
          </p:nvGrpSpPr>
          <p:grpSpPr>
            <a:xfrm>
              <a:off x="6057386" y="2827805"/>
              <a:ext cx="302032" cy="1568967"/>
              <a:chOff x="6057386" y="2827805"/>
              <a:chExt cx="302032" cy="1568967"/>
            </a:xfrm>
          </p:grpSpPr>
          <p:sp>
            <p:nvSpPr>
              <p:cNvPr id="9511" name="Google Shape;9511;p75"/>
              <p:cNvSpPr/>
              <p:nvPr/>
            </p:nvSpPr>
            <p:spPr>
              <a:xfrm>
                <a:off x="6057386" y="2827805"/>
                <a:ext cx="302032" cy="1568967"/>
              </a:xfrm>
              <a:custGeom>
                <a:avLst/>
                <a:gdLst/>
                <a:ahLst/>
                <a:cxnLst/>
                <a:rect l="l" t="t" r="r" b="b"/>
                <a:pathLst>
                  <a:path w="11951" h="62082"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6057386" y="2827805"/>
                <a:ext cx="151104" cy="1566061"/>
              </a:xfrm>
              <a:custGeom>
                <a:avLst/>
                <a:gdLst/>
                <a:ahLst/>
                <a:cxnLst/>
                <a:rect l="l" t="t" r="r" b="b"/>
                <a:pathLst>
                  <a:path w="5979" h="61967"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6097873" y="29644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6097873" y="3094278"/>
                <a:ext cx="66416" cy="11044"/>
              </a:xfrm>
              <a:custGeom>
                <a:avLst/>
                <a:gdLst/>
                <a:ahLst/>
                <a:cxnLst/>
                <a:rect l="l" t="t" r="r" b="b"/>
                <a:pathLst>
                  <a:path w="2628" h="437" extrusionOk="0">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6097873" y="3224002"/>
                <a:ext cx="66416" cy="11170"/>
              </a:xfrm>
              <a:custGeom>
                <a:avLst/>
                <a:gdLst/>
                <a:ahLst/>
                <a:cxnLst/>
                <a:rect l="l" t="t" r="r" b="b"/>
                <a:pathLst>
                  <a:path w="2628" h="442" extrusionOk="0">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6097873" y="3353852"/>
                <a:ext cx="66416" cy="11196"/>
              </a:xfrm>
              <a:custGeom>
                <a:avLst/>
                <a:gdLst/>
                <a:ahLst/>
                <a:cxnLst/>
                <a:rect l="l" t="t" r="r" b="b"/>
                <a:pathLst>
                  <a:path w="2628" h="443" extrusionOk="0">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6097873" y="34837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6097873" y="3613578"/>
                <a:ext cx="66416" cy="11044"/>
              </a:xfrm>
              <a:custGeom>
                <a:avLst/>
                <a:gdLst/>
                <a:ahLst/>
                <a:cxnLst/>
                <a:rect l="l" t="t" r="r" b="b"/>
                <a:pathLst>
                  <a:path w="2628" h="437" extrusionOk="0">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6097873" y="3743453"/>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6254461" y="29644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6254461" y="3094278"/>
                <a:ext cx="66264" cy="11044"/>
              </a:xfrm>
              <a:custGeom>
                <a:avLst/>
                <a:gdLst/>
                <a:ahLst/>
                <a:cxnLst/>
                <a:rect l="l" t="t" r="r" b="b"/>
                <a:pathLst>
                  <a:path w="2622" h="437" extrusionOk="0">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6254461" y="3224002"/>
                <a:ext cx="66264" cy="11170"/>
              </a:xfrm>
              <a:custGeom>
                <a:avLst/>
                <a:gdLst/>
                <a:ahLst/>
                <a:cxnLst/>
                <a:rect l="l" t="t" r="r" b="b"/>
                <a:pathLst>
                  <a:path w="2622" h="442" extrusionOk="0">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6254461" y="3353852"/>
                <a:ext cx="66264" cy="11196"/>
              </a:xfrm>
              <a:custGeom>
                <a:avLst/>
                <a:gdLst/>
                <a:ahLst/>
                <a:cxnLst/>
                <a:rect l="l" t="t" r="r" b="b"/>
                <a:pathLst>
                  <a:path w="2622" h="443" extrusionOk="0">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6254461" y="34837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5"/>
              <p:cNvSpPr/>
              <p:nvPr/>
            </p:nvSpPr>
            <p:spPr>
              <a:xfrm>
                <a:off x="6254461" y="3613578"/>
                <a:ext cx="66264" cy="11044"/>
              </a:xfrm>
              <a:custGeom>
                <a:avLst/>
                <a:gdLst/>
                <a:ahLst/>
                <a:cxnLst/>
                <a:rect l="l" t="t" r="r" b="b"/>
                <a:pathLst>
                  <a:path w="2622" h="437" extrusionOk="0">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6254461" y="3743453"/>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6131055" y="3027913"/>
                <a:ext cx="33233" cy="11170"/>
              </a:xfrm>
              <a:custGeom>
                <a:avLst/>
                <a:gdLst/>
                <a:ahLst/>
                <a:cxnLst/>
                <a:rect l="l" t="t" r="r" b="b"/>
                <a:pathLst>
                  <a:path w="1315" h="442" extrusionOk="0">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6131055" y="3158875"/>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6131055" y="3289837"/>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6131055" y="3420799"/>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6131055" y="3551610"/>
                <a:ext cx="33233" cy="11196"/>
              </a:xfrm>
              <a:custGeom>
                <a:avLst/>
                <a:gdLst/>
                <a:ahLst/>
                <a:cxnLst/>
                <a:rect l="l" t="t" r="r" b="b"/>
                <a:pathLst>
                  <a:path w="1315" h="443" extrusionOk="0">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6131055" y="3682572"/>
                <a:ext cx="33233" cy="11196"/>
              </a:xfrm>
              <a:custGeom>
                <a:avLst/>
                <a:gdLst/>
                <a:ahLst/>
                <a:cxnLst/>
                <a:rect l="l" t="t" r="r" b="b"/>
                <a:pathLst>
                  <a:path w="1315" h="443" extrusionOk="0">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6254461" y="3027913"/>
                <a:ext cx="33208" cy="11170"/>
              </a:xfrm>
              <a:custGeom>
                <a:avLst/>
                <a:gdLst/>
                <a:ahLst/>
                <a:cxnLst/>
                <a:rect l="l" t="t" r="r" b="b"/>
                <a:pathLst>
                  <a:path w="1314" h="442" extrusionOk="0">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6254461" y="3158875"/>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6254461" y="3289837"/>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6254461" y="3420799"/>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5"/>
              <p:cNvSpPr/>
              <p:nvPr/>
            </p:nvSpPr>
            <p:spPr>
              <a:xfrm>
                <a:off x="6254461" y="3551610"/>
                <a:ext cx="33208" cy="11196"/>
              </a:xfrm>
              <a:custGeom>
                <a:avLst/>
                <a:gdLst/>
                <a:ahLst/>
                <a:cxnLst/>
                <a:rect l="l" t="t" r="r" b="b"/>
                <a:pathLst>
                  <a:path w="1314" h="443" extrusionOk="0">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6254461" y="3682572"/>
                <a:ext cx="33208" cy="11196"/>
              </a:xfrm>
              <a:custGeom>
                <a:avLst/>
                <a:gdLst/>
                <a:ahLst/>
                <a:cxnLst/>
                <a:rect l="l" t="t" r="r" b="b"/>
                <a:pathLst>
                  <a:path w="1314" h="443" extrusionOk="0">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6197446" y="2923108"/>
                <a:ext cx="22063" cy="1387587"/>
              </a:xfrm>
              <a:custGeom>
                <a:avLst/>
                <a:gdLst/>
                <a:ahLst/>
                <a:cxnLst/>
                <a:rect l="l" t="t" r="r" b="b"/>
                <a:pathLst>
                  <a:path w="873" h="54905" extrusionOk="0">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75"/>
            <p:cNvSpPr/>
            <p:nvPr/>
          </p:nvSpPr>
          <p:spPr>
            <a:xfrm>
              <a:off x="6197446" y="3448751"/>
              <a:ext cx="22063" cy="861792"/>
            </a:xfrm>
            <a:custGeom>
              <a:avLst/>
              <a:gdLst/>
              <a:ahLst/>
              <a:cxnLst/>
              <a:rect l="l" t="t" r="r" b="b"/>
              <a:pathLst>
                <a:path w="873" h="34100" extrusionOk="0">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6155165" y="4281201"/>
              <a:ext cx="106473" cy="115571"/>
            </a:xfrm>
            <a:custGeom>
              <a:avLst/>
              <a:gdLst/>
              <a:ahLst/>
              <a:cxnLst/>
              <a:rect l="l" t="t" r="r" b="b"/>
              <a:pathLst>
                <a:path w="4213" h="4573" extrusionOk="0">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5"/>
          <p:cNvGrpSpPr/>
          <p:nvPr/>
        </p:nvGrpSpPr>
        <p:grpSpPr>
          <a:xfrm>
            <a:off x="2000556" y="1599372"/>
            <a:ext cx="224622" cy="224774"/>
            <a:chOff x="2657906" y="1651497"/>
            <a:chExt cx="224622" cy="224774"/>
          </a:xfrm>
        </p:grpSpPr>
        <p:sp>
          <p:nvSpPr>
            <p:cNvPr id="9543" name="Google Shape;9543;p75"/>
            <p:cNvSpPr/>
            <p:nvPr/>
          </p:nvSpPr>
          <p:spPr>
            <a:xfrm>
              <a:off x="2657906" y="1651497"/>
              <a:ext cx="224622" cy="224774"/>
            </a:xfrm>
            <a:custGeom>
              <a:avLst/>
              <a:gdLst/>
              <a:ahLst/>
              <a:cxnLst/>
              <a:rect l="l" t="t" r="r" b="b"/>
              <a:pathLst>
                <a:path w="8888" h="8894" extrusionOk="0">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2738450" y="1732343"/>
              <a:ext cx="62549" cy="62676"/>
            </a:xfrm>
            <a:custGeom>
              <a:avLst/>
              <a:gdLst/>
              <a:ahLst/>
              <a:cxnLst/>
              <a:rect l="l" t="t" r="r" b="b"/>
              <a:pathLst>
                <a:path w="2475" h="2480" extrusionOk="0">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75"/>
          <p:cNvSpPr/>
          <p:nvPr/>
        </p:nvSpPr>
        <p:spPr>
          <a:xfrm>
            <a:off x="1175776" y="2420725"/>
            <a:ext cx="302057" cy="302053"/>
          </a:xfrm>
          <a:custGeom>
            <a:avLst/>
            <a:gdLst/>
            <a:ahLst/>
            <a:cxnLst/>
            <a:rect l="l" t="t" r="r" b="b"/>
            <a:pathLst>
              <a:path w="7374" h="7373" extrusionOk="0">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75"/>
          <p:cNvGrpSpPr/>
          <p:nvPr/>
        </p:nvGrpSpPr>
        <p:grpSpPr>
          <a:xfrm>
            <a:off x="2000561" y="3816542"/>
            <a:ext cx="336675" cy="334710"/>
            <a:chOff x="2657906" y="2241938"/>
            <a:chExt cx="225987" cy="224698"/>
          </a:xfrm>
        </p:grpSpPr>
        <p:sp>
          <p:nvSpPr>
            <p:cNvPr id="9547" name="Google Shape;9547;p75"/>
            <p:cNvSpPr/>
            <p:nvPr/>
          </p:nvSpPr>
          <p:spPr>
            <a:xfrm>
              <a:off x="2682421" y="2272897"/>
              <a:ext cx="169124" cy="162755"/>
            </a:xfrm>
            <a:custGeom>
              <a:avLst/>
              <a:gdLst/>
              <a:ahLst/>
              <a:cxnLst/>
              <a:rect l="l" t="t" r="r" b="b"/>
              <a:pathLst>
                <a:path w="6692" h="6440" extrusionOk="0">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2665741" y="2257455"/>
              <a:ext cx="201371" cy="193739"/>
            </a:xfrm>
            <a:custGeom>
              <a:avLst/>
              <a:gdLst/>
              <a:ahLst/>
              <a:cxnLst/>
              <a:rect l="l" t="t" r="r" b="b"/>
              <a:pathLst>
                <a:path w="7968" h="7666" extrusionOk="0">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2832236" y="2350382"/>
              <a:ext cx="51657" cy="7860"/>
            </a:xfrm>
            <a:custGeom>
              <a:avLst/>
              <a:gdLst/>
              <a:ahLst/>
              <a:cxnLst/>
              <a:rect l="l" t="t" r="r" b="b"/>
              <a:pathLst>
                <a:path w="2044" h="311" extrusionOk="0">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2723716" y="2350382"/>
              <a:ext cx="94216" cy="7860"/>
            </a:xfrm>
            <a:custGeom>
              <a:avLst/>
              <a:gdLst/>
              <a:ahLst/>
              <a:cxnLst/>
              <a:rect l="l" t="t" r="r" b="b"/>
              <a:pathLst>
                <a:path w="3728" h="311" extrusionOk="0">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2657906" y="2350382"/>
              <a:ext cx="51657" cy="7860"/>
            </a:xfrm>
            <a:custGeom>
              <a:avLst/>
              <a:gdLst/>
              <a:ahLst/>
              <a:cxnLst/>
              <a:rect l="l" t="t" r="r" b="b"/>
              <a:pathLst>
                <a:path w="2044" h="311" extrusionOk="0">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2766275" y="2307824"/>
              <a:ext cx="7885" cy="92952"/>
            </a:xfrm>
            <a:custGeom>
              <a:avLst/>
              <a:gdLst/>
              <a:ahLst/>
              <a:cxnLst/>
              <a:rect l="l" t="t" r="r" b="b"/>
              <a:pathLst>
                <a:path w="312" h="3678" extrusionOk="0">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2766275" y="2241938"/>
              <a:ext cx="7885" cy="50343"/>
            </a:xfrm>
            <a:custGeom>
              <a:avLst/>
              <a:gdLst/>
              <a:ahLst/>
              <a:cxnLst/>
              <a:rect l="l" t="t" r="r" b="b"/>
              <a:pathLst>
                <a:path w="312" h="1992" extrusionOk="0">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2766275" y="2416268"/>
              <a:ext cx="7885" cy="50368"/>
            </a:xfrm>
            <a:custGeom>
              <a:avLst/>
              <a:gdLst/>
              <a:ahLst/>
              <a:cxnLst/>
              <a:rect l="l" t="t" r="r" b="b"/>
              <a:pathLst>
                <a:path w="312" h="1993" extrusionOk="0">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5"/>
          <p:cNvGrpSpPr/>
          <p:nvPr/>
        </p:nvGrpSpPr>
        <p:grpSpPr>
          <a:xfrm>
            <a:off x="4116787" y="3256553"/>
            <a:ext cx="447728" cy="1135923"/>
            <a:chOff x="4116787" y="3256553"/>
            <a:chExt cx="447728" cy="1135923"/>
          </a:xfrm>
        </p:grpSpPr>
        <p:sp>
          <p:nvSpPr>
            <p:cNvPr id="9558" name="Google Shape;9558;p75"/>
            <p:cNvSpPr/>
            <p:nvPr/>
          </p:nvSpPr>
          <p:spPr>
            <a:xfrm>
              <a:off x="4116787" y="3256553"/>
              <a:ext cx="447728" cy="1135923"/>
            </a:xfrm>
            <a:custGeom>
              <a:avLst/>
              <a:gdLst/>
              <a:ahLst/>
              <a:cxnLst/>
              <a:rect l="l" t="t" r="r" b="b"/>
              <a:pathLst>
                <a:path w="17716" h="44947" extrusionOk="0">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9" name="Google Shape;9559;p75"/>
            <p:cNvGrpSpPr/>
            <p:nvPr/>
          </p:nvGrpSpPr>
          <p:grpSpPr>
            <a:xfrm>
              <a:off x="4135514" y="3261886"/>
              <a:ext cx="409996" cy="1125132"/>
              <a:chOff x="4135514" y="3261886"/>
              <a:chExt cx="409996" cy="1125132"/>
            </a:xfrm>
          </p:grpSpPr>
          <p:sp>
            <p:nvSpPr>
              <p:cNvPr id="9560" name="Google Shape;9560;p75"/>
              <p:cNvSpPr/>
              <p:nvPr/>
            </p:nvSpPr>
            <p:spPr>
              <a:xfrm>
                <a:off x="4162100" y="4273342"/>
                <a:ext cx="104805" cy="113676"/>
              </a:xfrm>
              <a:custGeom>
                <a:avLst/>
                <a:gdLst/>
                <a:ahLst/>
                <a:cxnLst/>
                <a:rect l="l" t="t" r="r" b="b"/>
                <a:pathLst>
                  <a:path w="4147" h="4498" extrusionOk="0">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4225029" y="4031661"/>
                <a:ext cx="52491" cy="238825"/>
              </a:xfrm>
              <a:custGeom>
                <a:avLst/>
                <a:gdLst/>
                <a:ahLst/>
                <a:cxnLst/>
                <a:rect l="l" t="t" r="r" b="b"/>
                <a:pathLst>
                  <a:path w="2077" h="9450" extrusionOk="0">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4275296" y="3998882"/>
                <a:ext cx="28533" cy="31843"/>
              </a:xfrm>
              <a:custGeom>
                <a:avLst/>
                <a:gdLst/>
                <a:ahLst/>
                <a:cxnLst/>
                <a:rect l="l" t="t" r="r" b="b"/>
                <a:pathLst>
                  <a:path w="1129" h="1260" extrusionOk="0">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4249821" y="3735315"/>
                <a:ext cx="88984" cy="140212"/>
              </a:xfrm>
              <a:custGeom>
                <a:avLst/>
                <a:gdLst/>
                <a:ahLst/>
                <a:cxnLst/>
                <a:rect l="l" t="t" r="r" b="b"/>
                <a:pathLst>
                  <a:path w="3521" h="5548" extrusionOk="0">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4254901" y="3692352"/>
                <a:ext cx="59795" cy="78648"/>
              </a:xfrm>
              <a:custGeom>
                <a:avLst/>
                <a:gdLst/>
                <a:ahLst/>
                <a:cxnLst/>
                <a:rect l="l" t="t" r="r" b="b"/>
                <a:pathLst>
                  <a:path w="2366" h="3112" extrusionOk="0">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4250225" y="3610570"/>
                <a:ext cx="53603" cy="59213"/>
              </a:xfrm>
              <a:custGeom>
                <a:avLst/>
                <a:gdLst/>
                <a:ahLst/>
                <a:cxnLst/>
                <a:rect l="l" t="t" r="r" b="b"/>
                <a:pathLst>
                  <a:path w="2121" h="2343" extrusionOk="0">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4191416" y="3442559"/>
                <a:ext cx="68337" cy="96137"/>
              </a:xfrm>
              <a:custGeom>
                <a:avLst/>
                <a:gdLst/>
                <a:ahLst/>
                <a:cxnLst/>
                <a:rect l="l" t="t" r="r" b="b"/>
                <a:pathLst>
                  <a:path w="2704" h="3804" extrusionOk="0">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4135514" y="3814216"/>
                <a:ext cx="49458" cy="46982"/>
              </a:xfrm>
              <a:custGeom>
                <a:avLst/>
                <a:gdLst/>
                <a:ahLst/>
                <a:cxnLst/>
                <a:rect l="l" t="t" r="r" b="b"/>
                <a:pathLst>
                  <a:path w="1957" h="1859" extrusionOk="0">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4158790" y="3647595"/>
                <a:ext cx="38313" cy="142840"/>
              </a:xfrm>
              <a:custGeom>
                <a:avLst/>
                <a:gdLst/>
                <a:ahLst/>
                <a:cxnLst/>
                <a:rect l="l" t="t" r="r" b="b"/>
                <a:pathLst>
                  <a:path w="1516" h="5652" extrusionOk="0">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4176278" y="3654342"/>
                <a:ext cx="38313" cy="138569"/>
              </a:xfrm>
              <a:custGeom>
                <a:avLst/>
                <a:gdLst/>
                <a:ahLst/>
                <a:cxnLst/>
                <a:rect l="l" t="t" r="r" b="b"/>
                <a:pathLst>
                  <a:path w="1516" h="5483" extrusionOk="0">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4174206" y="3794125"/>
                <a:ext cx="13799" cy="59365"/>
              </a:xfrm>
              <a:custGeom>
                <a:avLst/>
                <a:gdLst/>
                <a:ahLst/>
                <a:cxnLst/>
                <a:rect l="l" t="t" r="r" b="b"/>
                <a:pathLst>
                  <a:path w="546" h="2349" extrusionOk="0">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4135665" y="3788211"/>
                <a:ext cx="36089" cy="41194"/>
              </a:xfrm>
              <a:custGeom>
                <a:avLst/>
                <a:gdLst/>
                <a:ahLst/>
                <a:cxnLst/>
                <a:rect l="l" t="t" r="r" b="b"/>
                <a:pathLst>
                  <a:path w="1428" h="1630" extrusionOk="0">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4196926" y="3529850"/>
                <a:ext cx="47133" cy="120803"/>
              </a:xfrm>
              <a:custGeom>
                <a:avLst/>
                <a:gdLst/>
                <a:ahLst/>
                <a:cxnLst/>
                <a:rect l="l" t="t" r="r" b="b"/>
                <a:pathLst>
                  <a:path w="1865" h="4780" extrusionOk="0">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4279011" y="3261886"/>
                <a:ext cx="59795" cy="180547"/>
              </a:xfrm>
              <a:custGeom>
                <a:avLst/>
                <a:gdLst/>
                <a:ahLst/>
                <a:cxnLst/>
                <a:rect l="l" t="t" r="r" b="b"/>
                <a:pathLst>
                  <a:path w="2366" h="7144" extrusionOk="0">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4249821" y="3442129"/>
                <a:ext cx="88984" cy="151104"/>
              </a:xfrm>
              <a:custGeom>
                <a:avLst/>
                <a:gdLst/>
                <a:ahLst/>
                <a:cxnLst/>
                <a:rect l="l" t="t" r="r" b="b"/>
                <a:pathLst>
                  <a:path w="3521" h="5979" extrusionOk="0">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4307518" y="3576073"/>
                <a:ext cx="31287" cy="206224"/>
              </a:xfrm>
              <a:custGeom>
                <a:avLst/>
                <a:gdLst/>
                <a:ahLst/>
                <a:cxnLst/>
                <a:rect l="l" t="t" r="r" b="b"/>
                <a:pathLst>
                  <a:path w="1238" h="8160" extrusionOk="0">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4342369" y="3576073"/>
                <a:ext cx="31262" cy="206224"/>
              </a:xfrm>
              <a:custGeom>
                <a:avLst/>
                <a:gdLst/>
                <a:ahLst/>
                <a:cxnLst/>
                <a:rect l="l" t="t" r="r" b="b"/>
                <a:pathLst>
                  <a:path w="1237" h="8160" extrusionOk="0">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4231777" y="3786720"/>
                <a:ext cx="107029" cy="209130"/>
              </a:xfrm>
              <a:custGeom>
                <a:avLst/>
                <a:gdLst/>
                <a:ahLst/>
                <a:cxnLst/>
                <a:rect l="l" t="t" r="r" b="b"/>
                <a:pathLst>
                  <a:path w="4235" h="8275" extrusionOk="0">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4414244" y="4273342"/>
                <a:ext cx="104830" cy="113676"/>
              </a:xfrm>
              <a:custGeom>
                <a:avLst/>
                <a:gdLst/>
                <a:ahLst/>
                <a:cxnLst/>
                <a:rect l="l" t="t" r="r" b="b"/>
                <a:pathLst>
                  <a:path w="4148" h="4498" extrusionOk="0">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5"/>
              <p:cNvSpPr/>
              <p:nvPr/>
            </p:nvSpPr>
            <p:spPr>
              <a:xfrm>
                <a:off x="4403630" y="4031661"/>
                <a:ext cx="52491" cy="238825"/>
              </a:xfrm>
              <a:custGeom>
                <a:avLst/>
                <a:gdLst/>
                <a:ahLst/>
                <a:cxnLst/>
                <a:rect l="l" t="t" r="r" b="b"/>
                <a:pathLst>
                  <a:path w="2077" h="9450" extrusionOk="0">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4377194" y="3998882"/>
                <a:ext cx="28684" cy="31843"/>
              </a:xfrm>
              <a:custGeom>
                <a:avLst/>
                <a:gdLst/>
                <a:ahLst/>
                <a:cxnLst/>
                <a:rect l="l" t="t" r="r" b="b"/>
                <a:pathLst>
                  <a:path w="1135" h="1260" extrusionOk="0">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4342495" y="3735315"/>
                <a:ext cx="88706" cy="140212"/>
              </a:xfrm>
              <a:custGeom>
                <a:avLst/>
                <a:gdLst/>
                <a:ahLst/>
                <a:cxnLst/>
                <a:rect l="l" t="t" r="r" b="b"/>
                <a:pathLst>
                  <a:path w="3510" h="5548" extrusionOk="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4366454" y="3692352"/>
                <a:ext cx="59668" cy="78648"/>
              </a:xfrm>
              <a:custGeom>
                <a:avLst/>
                <a:gdLst/>
                <a:ahLst/>
                <a:cxnLst/>
                <a:rect l="l" t="t" r="r" b="b"/>
                <a:pathLst>
                  <a:path w="2361" h="3112" extrusionOk="0">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4377346" y="3610570"/>
                <a:ext cx="53578" cy="59213"/>
              </a:xfrm>
              <a:custGeom>
                <a:avLst/>
                <a:gdLst/>
                <a:ahLst/>
                <a:cxnLst/>
                <a:rect l="l" t="t" r="r" b="b"/>
                <a:pathLst>
                  <a:path w="2120" h="2343" extrusionOk="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4421396" y="3442559"/>
                <a:ext cx="68337" cy="96137"/>
              </a:xfrm>
              <a:custGeom>
                <a:avLst/>
                <a:gdLst/>
                <a:ahLst/>
                <a:cxnLst/>
                <a:rect l="l" t="t" r="r" b="b"/>
                <a:pathLst>
                  <a:path w="2704" h="3804" extrusionOk="0">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4496177" y="3814216"/>
                <a:ext cx="49332" cy="46982"/>
              </a:xfrm>
              <a:custGeom>
                <a:avLst/>
                <a:gdLst/>
                <a:ahLst/>
                <a:cxnLst/>
                <a:rect l="l" t="t" r="r" b="b"/>
                <a:pathLst>
                  <a:path w="1952" h="1859" extrusionOk="0">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4484072" y="3647595"/>
                <a:ext cx="38288" cy="142840"/>
              </a:xfrm>
              <a:custGeom>
                <a:avLst/>
                <a:gdLst/>
                <a:ahLst/>
                <a:cxnLst/>
                <a:rect l="l" t="t" r="r" b="b"/>
                <a:pathLst>
                  <a:path w="1515" h="5652" extrusionOk="0">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4466583" y="3654342"/>
                <a:ext cx="38288" cy="138569"/>
              </a:xfrm>
              <a:custGeom>
                <a:avLst/>
                <a:gdLst/>
                <a:ahLst/>
                <a:cxnLst/>
                <a:rect l="l" t="t" r="r" b="b"/>
                <a:pathLst>
                  <a:path w="1515" h="5483" extrusionOk="0">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5"/>
              <p:cNvSpPr/>
              <p:nvPr/>
            </p:nvSpPr>
            <p:spPr>
              <a:xfrm>
                <a:off x="4493018" y="3794125"/>
                <a:ext cx="13925" cy="59365"/>
              </a:xfrm>
              <a:custGeom>
                <a:avLst/>
                <a:gdLst/>
                <a:ahLst/>
                <a:cxnLst/>
                <a:rect l="l" t="t" r="r" b="b"/>
                <a:pathLst>
                  <a:path w="551" h="2349" extrusionOk="0">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5"/>
              <p:cNvSpPr/>
              <p:nvPr/>
            </p:nvSpPr>
            <p:spPr>
              <a:xfrm>
                <a:off x="4509395" y="3788211"/>
                <a:ext cx="36114" cy="41194"/>
              </a:xfrm>
              <a:custGeom>
                <a:avLst/>
                <a:gdLst/>
                <a:ahLst/>
                <a:cxnLst/>
                <a:rect l="l" t="t" r="r" b="b"/>
                <a:pathLst>
                  <a:path w="1429" h="1630" extrusionOk="0">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4437090" y="3529850"/>
                <a:ext cx="47133" cy="120803"/>
              </a:xfrm>
              <a:custGeom>
                <a:avLst/>
                <a:gdLst/>
                <a:ahLst/>
                <a:cxnLst/>
                <a:rect l="l" t="t" r="r" b="b"/>
                <a:pathLst>
                  <a:path w="1865" h="4780" extrusionOk="0">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4342495" y="3261886"/>
                <a:ext cx="59795" cy="180547"/>
              </a:xfrm>
              <a:custGeom>
                <a:avLst/>
                <a:gdLst/>
                <a:ahLst/>
                <a:cxnLst/>
                <a:rect l="l" t="t" r="r" b="b"/>
                <a:pathLst>
                  <a:path w="2366" h="7144" extrusionOk="0">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4342369" y="3442129"/>
                <a:ext cx="88555" cy="151104"/>
              </a:xfrm>
              <a:custGeom>
                <a:avLst/>
                <a:gdLst/>
                <a:ahLst/>
                <a:cxnLst/>
                <a:rect l="l" t="t" r="r" b="b"/>
                <a:pathLst>
                  <a:path w="3504" h="5979" extrusionOk="0">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4342369" y="3786720"/>
                <a:ext cx="107004" cy="209130"/>
              </a:xfrm>
              <a:custGeom>
                <a:avLst/>
                <a:gdLst/>
                <a:ahLst/>
                <a:cxnLst/>
                <a:rect l="l" t="t" r="r" b="b"/>
                <a:pathLst>
                  <a:path w="4234" h="8275" extrusionOk="0">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5"/>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5"/>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8" name="Google Shape;9618;p75"/>
          <p:cNvGrpSpPr/>
          <p:nvPr/>
        </p:nvGrpSpPr>
        <p:grpSpPr>
          <a:xfrm>
            <a:off x="2936333" y="3256553"/>
            <a:ext cx="447601" cy="1135923"/>
            <a:chOff x="2936333" y="3256553"/>
            <a:chExt cx="447601" cy="1135923"/>
          </a:xfrm>
        </p:grpSpPr>
        <p:sp>
          <p:nvSpPr>
            <p:cNvPr id="9619" name="Google Shape;9619;p75"/>
            <p:cNvSpPr/>
            <p:nvPr/>
          </p:nvSpPr>
          <p:spPr>
            <a:xfrm>
              <a:off x="2936333" y="3256553"/>
              <a:ext cx="447601" cy="1135923"/>
            </a:xfrm>
            <a:custGeom>
              <a:avLst/>
              <a:gdLst/>
              <a:ahLst/>
              <a:cxnLst/>
              <a:rect l="l" t="t" r="r" b="b"/>
              <a:pathLst>
                <a:path w="17711" h="44947" extrusionOk="0">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0" name="Google Shape;9620;p75"/>
            <p:cNvGrpSpPr/>
            <p:nvPr/>
          </p:nvGrpSpPr>
          <p:grpSpPr>
            <a:xfrm>
              <a:off x="2939796" y="3259611"/>
              <a:ext cx="443027" cy="1124980"/>
              <a:chOff x="2939796" y="3259611"/>
              <a:chExt cx="443027" cy="1124980"/>
            </a:xfrm>
          </p:grpSpPr>
          <p:sp>
            <p:nvSpPr>
              <p:cNvPr id="9621" name="Google Shape;9621;p75"/>
              <p:cNvSpPr/>
              <p:nvPr/>
            </p:nvSpPr>
            <p:spPr>
              <a:xfrm>
                <a:off x="3348503" y="3813938"/>
                <a:ext cx="20698" cy="20799"/>
              </a:xfrm>
              <a:custGeom>
                <a:avLst/>
                <a:gdLst/>
                <a:ahLst/>
                <a:cxnLst/>
                <a:rect l="l" t="t" r="r" b="b"/>
                <a:pathLst>
                  <a:path w="819" h="823" extrusionOk="0">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3361240" y="3830643"/>
                <a:ext cx="21583" cy="28659"/>
              </a:xfrm>
              <a:custGeom>
                <a:avLst/>
                <a:gdLst/>
                <a:ahLst/>
                <a:cxnLst/>
                <a:rect l="l" t="t" r="r" b="b"/>
                <a:pathLst>
                  <a:path w="854" h="1134" extrusionOk="0">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3341805" y="3812472"/>
                <a:ext cx="16655" cy="30352"/>
              </a:xfrm>
              <a:custGeom>
                <a:avLst/>
                <a:gdLst/>
                <a:ahLst/>
                <a:cxnLst/>
                <a:rect l="l" t="t" r="r" b="b"/>
                <a:pathLst>
                  <a:path w="659" h="1201" extrusionOk="0">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5"/>
              <p:cNvSpPr/>
              <p:nvPr/>
            </p:nvSpPr>
            <p:spPr>
              <a:xfrm>
                <a:off x="3347997" y="3841839"/>
                <a:ext cx="16655" cy="30302"/>
              </a:xfrm>
              <a:custGeom>
                <a:avLst/>
                <a:gdLst/>
                <a:ahLst/>
                <a:cxnLst/>
                <a:rect l="l" t="t" r="r" b="b"/>
                <a:pathLst>
                  <a:path w="659" h="1199" extrusionOk="0">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3354619" y="3870043"/>
                <a:ext cx="16629" cy="30327"/>
              </a:xfrm>
              <a:custGeom>
                <a:avLst/>
                <a:gdLst/>
                <a:ahLst/>
                <a:cxnLst/>
                <a:rect l="l" t="t" r="r" b="b"/>
                <a:pathLst>
                  <a:path w="658" h="1200" extrusionOk="0">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3331722" y="3818411"/>
                <a:ext cx="14330" cy="29468"/>
              </a:xfrm>
              <a:custGeom>
                <a:avLst/>
                <a:gdLst/>
                <a:ahLst/>
                <a:cxnLst/>
                <a:rect l="l" t="t" r="r" b="b"/>
                <a:pathLst>
                  <a:path w="567" h="1166" extrusionOk="0">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3333920" y="3846919"/>
                <a:ext cx="14481" cy="29468"/>
              </a:xfrm>
              <a:custGeom>
                <a:avLst/>
                <a:gdLst/>
                <a:ahLst/>
                <a:cxnLst/>
                <a:rect l="l" t="t" r="r" b="b"/>
                <a:pathLst>
                  <a:path w="573" h="1166" extrusionOk="0">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3336675" y="3874289"/>
                <a:ext cx="14481" cy="29493"/>
              </a:xfrm>
              <a:custGeom>
                <a:avLst/>
                <a:gdLst/>
                <a:ahLst/>
                <a:cxnLst/>
                <a:rect l="l" t="t" r="r" b="b"/>
                <a:pathLst>
                  <a:path w="573" h="1167" extrusionOk="0">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2953418" y="3814368"/>
                <a:ext cx="20673" cy="20926"/>
              </a:xfrm>
              <a:custGeom>
                <a:avLst/>
                <a:gdLst/>
                <a:ahLst/>
                <a:cxnLst/>
                <a:rect l="l" t="t" r="r" b="b"/>
                <a:pathLst>
                  <a:path w="818" h="828" extrusionOk="0">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2939796" y="3831123"/>
                <a:ext cx="21431" cy="28735"/>
              </a:xfrm>
              <a:custGeom>
                <a:avLst/>
                <a:gdLst/>
                <a:ahLst/>
                <a:cxnLst/>
                <a:rect l="l" t="t" r="r" b="b"/>
                <a:pathLst>
                  <a:path w="848" h="1137" extrusionOk="0">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2964310" y="3812927"/>
                <a:ext cx="16503" cy="30428"/>
              </a:xfrm>
              <a:custGeom>
                <a:avLst/>
                <a:gdLst/>
                <a:ahLst/>
                <a:cxnLst/>
                <a:rect l="l" t="t" r="r" b="b"/>
                <a:pathLst>
                  <a:path w="653" h="1204" extrusionOk="0">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2958093" y="3842344"/>
                <a:ext cx="16528" cy="30352"/>
              </a:xfrm>
              <a:custGeom>
                <a:avLst/>
                <a:gdLst/>
                <a:ahLst/>
                <a:cxnLst/>
                <a:rect l="l" t="t" r="r" b="b"/>
                <a:pathLst>
                  <a:path w="654" h="1201" extrusionOk="0">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2951497" y="3870473"/>
                <a:ext cx="16655" cy="30453"/>
              </a:xfrm>
              <a:custGeom>
                <a:avLst/>
                <a:gdLst/>
                <a:ahLst/>
                <a:cxnLst/>
                <a:rect l="l" t="t" r="r" b="b"/>
                <a:pathLst>
                  <a:path w="659" h="1205" extrusionOk="0">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2976567" y="3818841"/>
                <a:ext cx="14304" cy="29442"/>
              </a:xfrm>
              <a:custGeom>
                <a:avLst/>
                <a:gdLst/>
                <a:ahLst/>
                <a:cxnLst/>
                <a:rect l="l" t="t" r="r" b="b"/>
                <a:pathLst>
                  <a:path w="566" h="1165" extrusionOk="0">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974343" y="3847273"/>
                <a:ext cx="14481" cy="29518"/>
              </a:xfrm>
              <a:custGeom>
                <a:avLst/>
                <a:gdLst/>
                <a:ahLst/>
                <a:cxnLst/>
                <a:rect l="l" t="t" r="r" b="b"/>
                <a:pathLst>
                  <a:path w="573" h="1168" extrusionOk="0">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971589" y="3874820"/>
                <a:ext cx="14481" cy="29518"/>
              </a:xfrm>
              <a:custGeom>
                <a:avLst/>
                <a:gdLst/>
                <a:ahLst/>
                <a:cxnLst/>
                <a:rect l="l" t="t" r="r" b="b"/>
                <a:pathLst>
                  <a:path w="573" h="1168" extrusionOk="0">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5"/>
              <p:cNvSpPr/>
              <p:nvPr/>
            </p:nvSpPr>
            <p:spPr>
              <a:xfrm>
                <a:off x="2989355" y="382480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a:off x="2988824" y="3850735"/>
                <a:ext cx="11828" cy="26865"/>
              </a:xfrm>
              <a:custGeom>
                <a:avLst/>
                <a:gdLst/>
                <a:ahLst/>
                <a:cxnLst/>
                <a:rect l="l" t="t" r="r" b="b"/>
                <a:pathLst>
                  <a:path w="468" h="1063" extrusionOk="0">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2987839" y="387575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960721" y="3801226"/>
                <a:ext cx="45870" cy="28583"/>
              </a:xfrm>
              <a:custGeom>
                <a:avLst/>
                <a:gdLst/>
                <a:ahLst/>
                <a:cxnLst/>
                <a:rect l="l" t="t" r="r" b="b"/>
                <a:pathLst>
                  <a:path w="1815" h="1131" extrusionOk="0">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3231744" y="4292043"/>
                <a:ext cx="109354" cy="92270"/>
              </a:xfrm>
              <a:custGeom>
                <a:avLst/>
                <a:gdLst/>
                <a:ahLst/>
                <a:cxnLst/>
                <a:rect l="l" t="t" r="r" b="b"/>
                <a:pathLst>
                  <a:path w="4327" h="3651" extrusionOk="0">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056706" y="3695536"/>
                <a:ext cx="200259" cy="117189"/>
              </a:xfrm>
              <a:custGeom>
                <a:avLst/>
                <a:gdLst/>
                <a:ahLst/>
                <a:cxnLst/>
                <a:rect l="l" t="t" r="r" b="b"/>
                <a:pathLst>
                  <a:path w="7924" h="4637" extrusionOk="0">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5"/>
              <p:cNvSpPr/>
              <p:nvPr/>
            </p:nvSpPr>
            <p:spPr>
              <a:xfrm>
                <a:off x="3147864" y="3709992"/>
                <a:ext cx="25500" cy="16402"/>
              </a:xfrm>
              <a:custGeom>
                <a:avLst/>
                <a:gdLst/>
                <a:ahLst/>
                <a:cxnLst/>
                <a:rect l="l" t="t" r="r" b="b"/>
                <a:pathLst>
                  <a:path w="1009" h="649" extrusionOk="0">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a:off x="3147864" y="3704483"/>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3147864" y="3688081"/>
                <a:ext cx="25500" cy="16427"/>
              </a:xfrm>
              <a:custGeom>
                <a:avLst/>
                <a:gdLst/>
                <a:ahLst/>
                <a:cxnLst/>
                <a:rect l="l" t="t" r="r" b="b"/>
                <a:pathLst>
                  <a:path w="1009" h="650" extrusionOk="0">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47864" y="3682572"/>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147864" y="3666195"/>
                <a:ext cx="25500" cy="16402"/>
              </a:xfrm>
              <a:custGeom>
                <a:avLst/>
                <a:gdLst/>
                <a:ahLst/>
                <a:cxnLst/>
                <a:rect l="l" t="t" r="r" b="b"/>
                <a:pathLst>
                  <a:path w="1009" h="649" extrusionOk="0">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147738" y="3660686"/>
                <a:ext cx="25500" cy="5535"/>
              </a:xfrm>
              <a:custGeom>
                <a:avLst/>
                <a:gdLst/>
                <a:ahLst/>
                <a:cxnLst/>
                <a:rect l="l" t="t" r="r" b="b"/>
                <a:pathLst>
                  <a:path w="1009" h="219" extrusionOk="0">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5"/>
              <p:cNvSpPr/>
              <p:nvPr/>
            </p:nvSpPr>
            <p:spPr>
              <a:xfrm>
                <a:off x="3147864" y="3644284"/>
                <a:ext cx="25500" cy="16427"/>
              </a:xfrm>
              <a:custGeom>
                <a:avLst/>
                <a:gdLst/>
                <a:ahLst/>
                <a:cxnLst/>
                <a:rect l="l" t="t" r="r" b="b"/>
                <a:pathLst>
                  <a:path w="1009" h="650" extrusionOk="0">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3147738" y="363877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147738" y="3622272"/>
                <a:ext cx="25500" cy="16528"/>
              </a:xfrm>
              <a:custGeom>
                <a:avLst/>
                <a:gdLst/>
                <a:ahLst/>
                <a:cxnLst/>
                <a:rect l="l" t="t" r="r" b="b"/>
                <a:pathLst>
                  <a:path w="1009" h="654" extrusionOk="0">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147738" y="3616888"/>
                <a:ext cx="25500" cy="5535"/>
              </a:xfrm>
              <a:custGeom>
                <a:avLst/>
                <a:gdLst/>
                <a:ahLst/>
                <a:cxnLst/>
                <a:rect l="l" t="t" r="r" b="b"/>
                <a:pathLst>
                  <a:path w="1009" h="219" extrusionOk="0">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147738" y="3600360"/>
                <a:ext cx="25500" cy="16427"/>
              </a:xfrm>
              <a:custGeom>
                <a:avLst/>
                <a:gdLst/>
                <a:ahLst/>
                <a:cxnLst/>
                <a:rect l="l" t="t" r="r" b="b"/>
                <a:pathLst>
                  <a:path w="1009" h="650" extrusionOk="0">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147738" y="3595002"/>
                <a:ext cx="25500" cy="5535"/>
              </a:xfrm>
              <a:custGeom>
                <a:avLst/>
                <a:gdLst/>
                <a:ahLst/>
                <a:cxnLst/>
                <a:rect l="l" t="t" r="r" b="b"/>
                <a:pathLst>
                  <a:path w="1009" h="219" extrusionOk="0">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147738" y="3578474"/>
                <a:ext cx="25500" cy="16402"/>
              </a:xfrm>
              <a:custGeom>
                <a:avLst/>
                <a:gdLst/>
                <a:ahLst/>
                <a:cxnLst/>
                <a:rect l="l" t="t" r="r" b="b"/>
                <a:pathLst>
                  <a:path w="1009" h="649" extrusionOk="0">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3147738" y="3573091"/>
                <a:ext cx="25500" cy="5408"/>
              </a:xfrm>
              <a:custGeom>
                <a:avLst/>
                <a:gdLst/>
                <a:ahLst/>
                <a:cxnLst/>
                <a:rect l="l" t="t" r="r" b="b"/>
                <a:pathLst>
                  <a:path w="1009" h="214" extrusionOk="0">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3147738" y="3556563"/>
                <a:ext cx="25500" cy="16427"/>
              </a:xfrm>
              <a:custGeom>
                <a:avLst/>
                <a:gdLst/>
                <a:ahLst/>
                <a:cxnLst/>
                <a:rect l="l" t="t" r="r" b="b"/>
                <a:pathLst>
                  <a:path w="1009" h="650" extrusionOk="0">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3147738" y="355105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3147738" y="3534677"/>
                <a:ext cx="25500" cy="16402"/>
              </a:xfrm>
              <a:custGeom>
                <a:avLst/>
                <a:gdLst/>
                <a:ahLst/>
                <a:cxnLst/>
                <a:rect l="l" t="t" r="r" b="b"/>
                <a:pathLst>
                  <a:path w="1009" h="649" extrusionOk="0">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3147586" y="3529168"/>
                <a:ext cx="25500" cy="5535"/>
              </a:xfrm>
              <a:custGeom>
                <a:avLst/>
                <a:gdLst/>
                <a:ahLst/>
                <a:cxnLst/>
                <a:rect l="l" t="t" r="r" b="b"/>
                <a:pathLst>
                  <a:path w="1009" h="219" extrusionOk="0">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3147586" y="3512791"/>
                <a:ext cx="25500" cy="16402"/>
              </a:xfrm>
              <a:custGeom>
                <a:avLst/>
                <a:gdLst/>
                <a:ahLst/>
                <a:cxnLst/>
                <a:rect l="l" t="t" r="r" b="b"/>
                <a:pathLst>
                  <a:path w="1009" h="649" extrusionOk="0">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3147586" y="3507282"/>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3147586" y="3490880"/>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3147586" y="3485370"/>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3147586" y="3468994"/>
                <a:ext cx="25500" cy="16402"/>
              </a:xfrm>
              <a:custGeom>
                <a:avLst/>
                <a:gdLst/>
                <a:ahLst/>
                <a:cxnLst/>
                <a:rect l="l" t="t" r="r" b="b"/>
                <a:pathLst>
                  <a:path w="1009" h="649" extrusionOk="0">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147586" y="3463484"/>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3147586" y="3447083"/>
                <a:ext cx="25500" cy="16427"/>
              </a:xfrm>
              <a:custGeom>
                <a:avLst/>
                <a:gdLst/>
                <a:ahLst/>
                <a:cxnLst/>
                <a:rect l="l" t="t" r="r" b="b"/>
                <a:pathLst>
                  <a:path w="1009" h="650" extrusionOk="0">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5"/>
              <p:cNvSpPr/>
              <p:nvPr/>
            </p:nvSpPr>
            <p:spPr>
              <a:xfrm>
                <a:off x="3147586" y="3441573"/>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147586" y="3425197"/>
                <a:ext cx="25500" cy="16402"/>
              </a:xfrm>
              <a:custGeom>
                <a:avLst/>
                <a:gdLst/>
                <a:ahLst/>
                <a:cxnLst/>
                <a:rect l="l" t="t" r="r" b="b"/>
                <a:pathLst>
                  <a:path w="1009" h="649" extrusionOk="0">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147460" y="3419687"/>
                <a:ext cx="25500" cy="5535"/>
              </a:xfrm>
              <a:custGeom>
                <a:avLst/>
                <a:gdLst/>
                <a:ahLst/>
                <a:cxnLst/>
                <a:rect l="l" t="t" r="r" b="b"/>
                <a:pathLst>
                  <a:path w="1009" h="219" extrusionOk="0">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5"/>
              <p:cNvSpPr/>
              <p:nvPr/>
            </p:nvSpPr>
            <p:spPr>
              <a:xfrm>
                <a:off x="3147586" y="3403159"/>
                <a:ext cx="25500" cy="16553"/>
              </a:xfrm>
              <a:custGeom>
                <a:avLst/>
                <a:gdLst/>
                <a:ahLst/>
                <a:cxnLst/>
                <a:rect l="l" t="t" r="r" b="b"/>
                <a:pathLst>
                  <a:path w="1009" h="655" extrusionOk="0">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173339" y="3692757"/>
                <a:ext cx="9401" cy="7203"/>
              </a:xfrm>
              <a:custGeom>
                <a:avLst/>
                <a:gdLst/>
                <a:ahLst/>
                <a:cxnLst/>
                <a:rect l="l" t="t" r="r" b="b"/>
                <a:pathLst>
                  <a:path w="372" h="285" extrusionOk="0">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a:off x="3138513" y="3692757"/>
                <a:ext cx="9654" cy="7051"/>
              </a:xfrm>
              <a:custGeom>
                <a:avLst/>
                <a:gdLst/>
                <a:ahLst/>
                <a:cxnLst/>
                <a:rect l="l" t="t" r="r" b="b"/>
                <a:pathLst>
                  <a:path w="382" h="279" extrusionOk="0">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5"/>
              <p:cNvSpPr/>
              <p:nvPr/>
            </p:nvSpPr>
            <p:spPr>
              <a:xfrm>
                <a:off x="3173339" y="3670744"/>
                <a:ext cx="9250" cy="7177"/>
              </a:xfrm>
              <a:custGeom>
                <a:avLst/>
                <a:gdLst/>
                <a:ahLst/>
                <a:cxnLst/>
                <a:rect l="l" t="t" r="r" b="b"/>
                <a:pathLst>
                  <a:path w="366" h="284" extrusionOk="0">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138513" y="3670871"/>
                <a:ext cx="9528" cy="7177"/>
              </a:xfrm>
              <a:custGeom>
                <a:avLst/>
                <a:gdLst/>
                <a:ahLst/>
                <a:cxnLst/>
                <a:rect l="l" t="t" r="r" b="b"/>
                <a:pathLst>
                  <a:path w="377" h="284" extrusionOk="0">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a:off x="3173213" y="3648833"/>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a:off x="3138513" y="3648985"/>
                <a:ext cx="9528" cy="7177"/>
              </a:xfrm>
              <a:custGeom>
                <a:avLst/>
                <a:gdLst/>
                <a:ahLst/>
                <a:cxnLst/>
                <a:rect l="l" t="t" r="r" b="b"/>
                <a:pathLst>
                  <a:path w="377" h="284" extrusionOk="0">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a:off x="3173213" y="3626947"/>
                <a:ext cx="9376" cy="7329"/>
              </a:xfrm>
              <a:custGeom>
                <a:avLst/>
                <a:gdLst/>
                <a:ahLst/>
                <a:cxnLst/>
                <a:rect l="l" t="t" r="r" b="b"/>
                <a:pathLst>
                  <a:path w="371" h="290" extrusionOk="0">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a:off x="3138362" y="3626947"/>
                <a:ext cx="9679" cy="7177"/>
              </a:xfrm>
              <a:custGeom>
                <a:avLst/>
                <a:gdLst/>
                <a:ahLst/>
                <a:cxnLst/>
                <a:rect l="l" t="t" r="r" b="b"/>
                <a:pathLst>
                  <a:path w="383" h="284" extrusionOk="0">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a:off x="3173213" y="3605036"/>
                <a:ext cx="9376" cy="7203"/>
              </a:xfrm>
              <a:custGeom>
                <a:avLst/>
                <a:gdLst/>
                <a:ahLst/>
                <a:cxnLst/>
                <a:rect l="l" t="t" r="r" b="b"/>
                <a:pathLst>
                  <a:path w="371" h="285" extrusionOk="0">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a:off x="3138362" y="3605036"/>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a:off x="3173213" y="3583150"/>
                <a:ext cx="9376" cy="7177"/>
              </a:xfrm>
              <a:custGeom>
                <a:avLst/>
                <a:gdLst/>
                <a:ahLst/>
                <a:cxnLst/>
                <a:rect l="l" t="t" r="r" b="b"/>
                <a:pathLst>
                  <a:path w="371" h="284" extrusionOk="0">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5"/>
              <p:cNvSpPr/>
              <p:nvPr/>
            </p:nvSpPr>
            <p:spPr>
              <a:xfrm>
                <a:off x="3138362" y="3583150"/>
                <a:ext cx="9679" cy="7177"/>
              </a:xfrm>
              <a:custGeom>
                <a:avLst/>
                <a:gdLst/>
                <a:ahLst/>
                <a:cxnLst/>
                <a:rect l="l" t="t" r="r" b="b"/>
                <a:pathLst>
                  <a:path w="383" h="284" extrusionOk="0">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5"/>
              <p:cNvSpPr/>
              <p:nvPr/>
            </p:nvSpPr>
            <p:spPr>
              <a:xfrm>
                <a:off x="3173061" y="3561264"/>
                <a:ext cx="9401" cy="7177"/>
              </a:xfrm>
              <a:custGeom>
                <a:avLst/>
                <a:gdLst/>
                <a:ahLst/>
                <a:cxnLst/>
                <a:rect l="l" t="t" r="r" b="b"/>
                <a:pathLst>
                  <a:path w="372" h="284" extrusionOk="0">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3138362" y="3561264"/>
                <a:ext cx="9679" cy="7177"/>
              </a:xfrm>
              <a:custGeom>
                <a:avLst/>
                <a:gdLst/>
                <a:ahLst/>
                <a:cxnLst/>
                <a:rect l="l" t="t" r="r" b="b"/>
                <a:pathLst>
                  <a:path w="383" h="284" extrusionOk="0">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3173061" y="3539352"/>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3138362" y="3539352"/>
                <a:ext cx="9528" cy="7203"/>
              </a:xfrm>
              <a:custGeom>
                <a:avLst/>
                <a:gdLst/>
                <a:ahLst/>
                <a:cxnLst/>
                <a:rect l="l" t="t" r="r" b="b"/>
                <a:pathLst>
                  <a:path w="377" h="285" extrusionOk="0">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3173061" y="3517466"/>
                <a:ext cx="9401" cy="7177"/>
              </a:xfrm>
              <a:custGeom>
                <a:avLst/>
                <a:gdLst/>
                <a:ahLst/>
                <a:cxnLst/>
                <a:rect l="l" t="t" r="r" b="b"/>
                <a:pathLst>
                  <a:path w="372" h="284" extrusionOk="0">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5"/>
              <p:cNvSpPr/>
              <p:nvPr/>
            </p:nvSpPr>
            <p:spPr>
              <a:xfrm>
                <a:off x="3138235" y="351746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3173061" y="349555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3138235" y="3495555"/>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3173061" y="3473543"/>
                <a:ext cx="9401" cy="7304"/>
              </a:xfrm>
              <a:custGeom>
                <a:avLst/>
                <a:gdLst/>
                <a:ahLst/>
                <a:cxnLst/>
                <a:rect l="l" t="t" r="r" b="b"/>
                <a:pathLst>
                  <a:path w="372" h="289" extrusionOk="0">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3138235" y="3473669"/>
                <a:ext cx="9654" cy="7177"/>
              </a:xfrm>
              <a:custGeom>
                <a:avLst/>
                <a:gdLst/>
                <a:ahLst/>
                <a:cxnLst/>
                <a:rect l="l" t="t" r="r" b="b"/>
                <a:pathLst>
                  <a:path w="382" h="284" extrusionOk="0">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3173061" y="3451758"/>
                <a:ext cx="9401" cy="7203"/>
              </a:xfrm>
              <a:custGeom>
                <a:avLst/>
                <a:gdLst/>
                <a:ahLst/>
                <a:cxnLst/>
                <a:rect l="l" t="t" r="r" b="b"/>
                <a:pathLst>
                  <a:path w="372" h="285" extrusionOk="0">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3138235" y="3451758"/>
                <a:ext cx="9654" cy="7076"/>
              </a:xfrm>
              <a:custGeom>
                <a:avLst/>
                <a:gdLst/>
                <a:ahLst/>
                <a:cxnLst/>
                <a:rect l="l" t="t" r="r" b="b"/>
                <a:pathLst>
                  <a:path w="382" h="280" extrusionOk="0">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3172935" y="3429746"/>
                <a:ext cx="9376" cy="7177"/>
              </a:xfrm>
              <a:custGeom>
                <a:avLst/>
                <a:gdLst/>
                <a:ahLst/>
                <a:cxnLst/>
                <a:rect l="l" t="t" r="r" b="b"/>
                <a:pathLst>
                  <a:path w="371" h="284" extrusionOk="0">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3138235" y="3429872"/>
                <a:ext cx="9528" cy="7076"/>
              </a:xfrm>
              <a:custGeom>
                <a:avLst/>
                <a:gdLst/>
                <a:ahLst/>
                <a:cxnLst/>
                <a:rect l="l" t="t" r="r" b="b"/>
                <a:pathLst>
                  <a:path w="377" h="280" extrusionOk="0">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172935" y="3407834"/>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3138084" y="3407834"/>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3033380" y="3446173"/>
                <a:ext cx="127626" cy="73518"/>
              </a:xfrm>
              <a:custGeom>
                <a:avLst/>
                <a:gdLst/>
                <a:ahLst/>
                <a:cxnLst/>
                <a:rect l="l" t="t" r="r" b="b"/>
                <a:pathLst>
                  <a:path w="5050" h="2909" extrusionOk="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158150" y="3445996"/>
                <a:ext cx="127626" cy="73568"/>
              </a:xfrm>
              <a:custGeom>
                <a:avLst/>
                <a:gdLst/>
                <a:ahLst/>
                <a:cxnLst/>
                <a:rect l="l" t="t" r="r" b="b"/>
                <a:pathLst>
                  <a:path w="5050" h="2911" extrusionOk="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5"/>
              <p:cNvSpPr/>
              <p:nvPr/>
            </p:nvSpPr>
            <p:spPr>
              <a:xfrm>
                <a:off x="3084253" y="3751439"/>
                <a:ext cx="30302" cy="54134"/>
              </a:xfrm>
              <a:custGeom>
                <a:avLst/>
                <a:gdLst/>
                <a:ahLst/>
                <a:cxnLst/>
                <a:rect l="l" t="t" r="r" b="b"/>
                <a:pathLst>
                  <a:path w="1199" h="2142" extrusionOk="0">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5"/>
              <p:cNvSpPr/>
              <p:nvPr/>
            </p:nvSpPr>
            <p:spPr>
              <a:xfrm>
                <a:off x="3029842" y="3464066"/>
                <a:ext cx="34472" cy="33688"/>
              </a:xfrm>
              <a:custGeom>
                <a:avLst/>
                <a:gdLst/>
                <a:ahLst/>
                <a:cxnLst/>
                <a:rect l="l" t="t" r="r" b="b"/>
                <a:pathLst>
                  <a:path w="1364" h="1333" extrusionOk="0">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2982228" y="3468969"/>
                <a:ext cx="76955" cy="195407"/>
              </a:xfrm>
              <a:custGeom>
                <a:avLst/>
                <a:gdLst/>
                <a:ahLst/>
                <a:cxnLst/>
                <a:rect l="l" t="t" r="r" b="b"/>
                <a:pathLst>
                  <a:path w="3045" h="7732" extrusionOk="0">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5"/>
              <p:cNvSpPr/>
              <p:nvPr/>
            </p:nvSpPr>
            <p:spPr>
              <a:xfrm>
                <a:off x="3205435" y="3751288"/>
                <a:ext cx="30327" cy="54285"/>
              </a:xfrm>
              <a:custGeom>
                <a:avLst/>
                <a:gdLst/>
                <a:ahLst/>
                <a:cxnLst/>
                <a:rect l="l" t="t" r="r" b="b"/>
                <a:pathLst>
                  <a:path w="1200" h="2148" extrusionOk="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5"/>
              <p:cNvSpPr/>
              <p:nvPr/>
            </p:nvSpPr>
            <p:spPr>
              <a:xfrm>
                <a:off x="3254868" y="3463788"/>
                <a:ext cx="34598" cy="33688"/>
              </a:xfrm>
              <a:custGeom>
                <a:avLst/>
                <a:gdLst/>
                <a:ahLst/>
                <a:cxnLst/>
                <a:rect l="l" t="t" r="r" b="b"/>
                <a:pathLst>
                  <a:path w="1369" h="1333" extrusionOk="0">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286812" y="3644739"/>
                <a:ext cx="37479" cy="23706"/>
              </a:xfrm>
              <a:custGeom>
                <a:avLst/>
                <a:gdLst/>
                <a:ahLst/>
                <a:cxnLst/>
                <a:rect l="l" t="t" r="r" b="b"/>
                <a:pathLst>
                  <a:path w="1483" h="938" extrusionOk="0">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5"/>
              <p:cNvSpPr/>
              <p:nvPr/>
            </p:nvSpPr>
            <p:spPr>
              <a:xfrm>
                <a:off x="3218375" y="4036892"/>
                <a:ext cx="40916" cy="40790"/>
              </a:xfrm>
              <a:custGeom>
                <a:avLst/>
                <a:gdLst/>
                <a:ahLst/>
                <a:cxnLst/>
                <a:rect l="l" t="t" r="r" b="b"/>
                <a:pathLst>
                  <a:path w="1619" h="1614" extrusionOk="0">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5"/>
              <p:cNvSpPr/>
              <p:nvPr/>
            </p:nvSpPr>
            <p:spPr>
              <a:xfrm>
                <a:off x="3115768" y="3352361"/>
                <a:ext cx="87342" cy="60881"/>
              </a:xfrm>
              <a:custGeom>
                <a:avLst/>
                <a:gdLst/>
                <a:ahLst/>
                <a:cxnLst/>
                <a:rect l="l" t="t" r="r" b="b"/>
                <a:pathLst>
                  <a:path w="3456" h="2409" extrusionOk="0">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101312" y="3259611"/>
                <a:ext cx="116253" cy="121535"/>
              </a:xfrm>
              <a:custGeom>
                <a:avLst/>
                <a:gdLst/>
                <a:ahLst/>
                <a:cxnLst/>
                <a:rect l="l" t="t" r="r" b="b"/>
                <a:pathLst>
                  <a:path w="4600" h="4809" extrusionOk="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5"/>
              <p:cNvSpPr/>
              <p:nvPr/>
            </p:nvSpPr>
            <p:spPr>
              <a:xfrm>
                <a:off x="3260024" y="3468691"/>
                <a:ext cx="77460" cy="195356"/>
              </a:xfrm>
              <a:custGeom>
                <a:avLst/>
                <a:gdLst/>
                <a:ahLst/>
                <a:cxnLst/>
                <a:rect l="l" t="t" r="r" b="b"/>
                <a:pathLst>
                  <a:path w="3065" h="7730" extrusionOk="0">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5"/>
              <p:cNvSpPr/>
              <p:nvPr/>
            </p:nvSpPr>
            <p:spPr>
              <a:xfrm>
                <a:off x="3289138" y="3658234"/>
                <a:ext cx="65456" cy="151964"/>
              </a:xfrm>
              <a:custGeom>
                <a:avLst/>
                <a:gdLst/>
                <a:ahLst/>
                <a:cxnLst/>
                <a:rect l="l" t="t" r="r" b="b"/>
                <a:pathLst>
                  <a:path w="2590" h="6013" extrusionOk="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3321537" y="3824401"/>
                <a:ext cx="11853" cy="26890"/>
              </a:xfrm>
              <a:custGeom>
                <a:avLst/>
                <a:gdLst/>
                <a:ahLst/>
                <a:cxnLst/>
                <a:rect l="l" t="t" r="r" b="b"/>
                <a:pathLst>
                  <a:path w="469" h="1064" extrusionOk="0">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3322093" y="3850356"/>
                <a:ext cx="11853" cy="26839"/>
              </a:xfrm>
              <a:custGeom>
                <a:avLst/>
                <a:gdLst/>
                <a:ahLst/>
                <a:cxnLst/>
                <a:rect l="l" t="t" r="r" b="b"/>
                <a:pathLst>
                  <a:path w="469" h="1062" extrusionOk="0">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3323205" y="3875350"/>
                <a:ext cx="11828" cy="26890"/>
              </a:xfrm>
              <a:custGeom>
                <a:avLst/>
                <a:gdLst/>
                <a:ahLst/>
                <a:cxnLst/>
                <a:rect l="l" t="t" r="r" b="b"/>
                <a:pathLst>
                  <a:path w="468" h="1064" extrusionOk="0">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5"/>
              <p:cNvSpPr/>
              <p:nvPr/>
            </p:nvSpPr>
            <p:spPr>
              <a:xfrm>
                <a:off x="3313677" y="3819877"/>
                <a:ext cx="10994" cy="26056"/>
              </a:xfrm>
              <a:custGeom>
                <a:avLst/>
                <a:gdLst/>
                <a:ahLst/>
                <a:cxnLst/>
                <a:rect l="l" t="t" r="r" b="b"/>
                <a:pathLst>
                  <a:path w="435" h="1031" extrusionOk="0">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5"/>
              <p:cNvSpPr/>
              <p:nvPr/>
            </p:nvSpPr>
            <p:spPr>
              <a:xfrm>
                <a:off x="3311883" y="3844948"/>
                <a:ext cx="10994" cy="26031"/>
              </a:xfrm>
              <a:custGeom>
                <a:avLst/>
                <a:gdLst/>
                <a:ahLst/>
                <a:cxnLst/>
                <a:rect l="l" t="t" r="r" b="b"/>
                <a:pathLst>
                  <a:path w="435" h="1030" extrusionOk="0">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5"/>
              <p:cNvSpPr/>
              <p:nvPr/>
            </p:nvSpPr>
            <p:spPr>
              <a:xfrm>
                <a:off x="3310644" y="3869032"/>
                <a:ext cx="10994" cy="26056"/>
              </a:xfrm>
              <a:custGeom>
                <a:avLst/>
                <a:gdLst/>
                <a:ahLst/>
                <a:cxnLst/>
                <a:rect l="l" t="t" r="r" b="b"/>
                <a:pathLst>
                  <a:path w="435" h="1031" extrusionOk="0">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3111876" y="3715805"/>
                <a:ext cx="96111" cy="59618"/>
              </a:xfrm>
              <a:custGeom>
                <a:avLst/>
                <a:gdLst/>
                <a:ahLst/>
                <a:cxnLst/>
                <a:rect l="l" t="t" r="r" b="b"/>
                <a:pathLst>
                  <a:path w="3803" h="2359" extrusionOk="0">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3209757" y="3762332"/>
                <a:ext cx="63030" cy="294981"/>
              </a:xfrm>
              <a:custGeom>
                <a:avLst/>
                <a:gdLst/>
                <a:ahLst/>
                <a:cxnLst/>
                <a:rect l="l" t="t" r="r" b="b"/>
                <a:pathLst>
                  <a:path w="2494" h="11672" extrusionOk="0">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3205157" y="4056782"/>
                <a:ext cx="85952" cy="265109"/>
              </a:xfrm>
              <a:custGeom>
                <a:avLst/>
                <a:gdLst/>
                <a:ahLst/>
                <a:cxnLst/>
                <a:rect l="l" t="t" r="r" b="b"/>
                <a:pathLst>
                  <a:path w="3401" h="10490" extrusionOk="0">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2980965" y="4292296"/>
                <a:ext cx="109228" cy="92295"/>
              </a:xfrm>
              <a:custGeom>
                <a:avLst/>
                <a:gdLst/>
                <a:ahLst/>
                <a:cxnLst/>
                <a:rect l="l" t="t" r="r" b="b"/>
                <a:pathLst>
                  <a:path w="4322" h="3652" extrusionOk="0">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3061938" y="4037044"/>
                <a:ext cx="40916" cy="40916"/>
              </a:xfrm>
              <a:custGeom>
                <a:avLst/>
                <a:gdLst/>
                <a:ahLst/>
                <a:cxnLst/>
                <a:rect l="l" t="t" r="r" b="b"/>
                <a:pathLst>
                  <a:path w="1619" h="1619" extrusionOk="0">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3048442" y="3763469"/>
                <a:ext cx="63030" cy="293970"/>
              </a:xfrm>
              <a:custGeom>
                <a:avLst/>
                <a:gdLst/>
                <a:ahLst/>
                <a:cxnLst/>
                <a:rect l="l" t="t" r="r" b="b"/>
                <a:pathLst>
                  <a:path w="2494" h="11632" extrusionOk="0">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3030676" y="4057034"/>
                <a:ext cx="85396" cy="265083"/>
              </a:xfrm>
              <a:custGeom>
                <a:avLst/>
                <a:gdLst/>
                <a:ahLst/>
                <a:cxnLst/>
                <a:rect l="l" t="t" r="r" b="b"/>
                <a:pathLst>
                  <a:path w="3379" h="10489" extrusionOk="0">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3063736" y="3445287"/>
                <a:ext cx="192919" cy="183711"/>
              </a:xfrm>
              <a:custGeom>
                <a:avLst/>
                <a:gdLst/>
                <a:ahLst/>
                <a:cxnLst/>
                <a:rect l="l" t="t" r="r" b="b"/>
                <a:pathLst>
                  <a:path w="8779" h="8360" extrusionOk="0">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3147586" y="3469828"/>
                <a:ext cx="24135" cy="107004"/>
              </a:xfrm>
              <a:custGeom>
                <a:avLst/>
                <a:gdLst/>
                <a:ahLst/>
                <a:cxnLst/>
                <a:rect l="l" t="t" r="r" b="b"/>
                <a:pathLst>
                  <a:path w="955" h="4234" extrusionOk="0">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3316002" y="3800796"/>
                <a:ext cx="45895" cy="28608"/>
              </a:xfrm>
              <a:custGeom>
                <a:avLst/>
                <a:gdLst/>
                <a:ahLst/>
                <a:cxnLst/>
                <a:rect l="l" t="t" r="r" b="b"/>
                <a:pathLst>
                  <a:path w="1816" h="1132" extrusionOk="0">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2997897" y="3645093"/>
                <a:ext cx="37479" cy="23706"/>
              </a:xfrm>
              <a:custGeom>
                <a:avLst/>
                <a:gdLst/>
                <a:ahLst/>
                <a:cxnLst/>
                <a:rect l="l" t="t" r="r" b="b"/>
                <a:pathLst>
                  <a:path w="1483" h="938" extrusionOk="0">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2968025" y="3658714"/>
                <a:ext cx="65153" cy="151913"/>
              </a:xfrm>
              <a:custGeom>
                <a:avLst/>
                <a:gdLst/>
                <a:ahLst/>
                <a:cxnLst/>
                <a:rect l="l" t="t" r="r" b="b"/>
                <a:pathLst>
                  <a:path w="2578" h="6011" extrusionOk="0">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2997948" y="3820282"/>
                <a:ext cx="10994" cy="25930"/>
              </a:xfrm>
              <a:custGeom>
                <a:avLst/>
                <a:gdLst/>
                <a:ahLst/>
                <a:cxnLst/>
                <a:rect l="l" t="t" r="r" b="b"/>
                <a:pathLst>
                  <a:path w="435" h="1026" extrusionOk="0">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2999869" y="3845352"/>
                <a:ext cx="10994" cy="25904"/>
              </a:xfrm>
              <a:custGeom>
                <a:avLst/>
                <a:gdLst/>
                <a:ahLst/>
                <a:cxnLst/>
                <a:rect l="l" t="t" r="r" b="b"/>
                <a:pathLst>
                  <a:path w="435" h="1025" extrusionOk="0">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3001258" y="3869437"/>
                <a:ext cx="10842" cy="25930"/>
              </a:xfrm>
              <a:custGeom>
                <a:avLst/>
                <a:gdLst/>
                <a:ahLst/>
                <a:cxnLst/>
                <a:rect l="l" t="t" r="r" b="b"/>
                <a:pathLst>
                  <a:path w="429" h="1026" extrusionOk="0">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3124740" y="3316398"/>
                <a:ext cx="31818" cy="31237"/>
              </a:xfrm>
              <a:custGeom>
                <a:avLst/>
                <a:gdLst/>
                <a:ahLst/>
                <a:cxnLst/>
                <a:rect l="l" t="t" r="r" b="b"/>
                <a:pathLst>
                  <a:path w="1259" h="1236" extrusionOk="0">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3163710" y="3316398"/>
                <a:ext cx="31970" cy="31085"/>
              </a:xfrm>
              <a:custGeom>
                <a:avLst/>
                <a:gdLst/>
                <a:ahLst/>
                <a:cxnLst/>
                <a:rect l="l" t="t" r="r" b="b"/>
                <a:pathLst>
                  <a:path w="1265" h="1230" extrusionOk="0">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3148825" y="3340786"/>
                <a:ext cx="23984" cy="19333"/>
              </a:xfrm>
              <a:custGeom>
                <a:avLst/>
                <a:gdLst/>
                <a:ahLst/>
                <a:cxnLst/>
                <a:rect l="l" t="t" r="r" b="b"/>
                <a:pathLst>
                  <a:path w="949" h="765" extrusionOk="0">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7" name="Google Shape;9737;p75"/>
          <p:cNvGrpSpPr/>
          <p:nvPr/>
        </p:nvGrpSpPr>
        <p:grpSpPr>
          <a:xfrm>
            <a:off x="4707616" y="3256553"/>
            <a:ext cx="447702" cy="1135923"/>
            <a:chOff x="4707616" y="3256553"/>
            <a:chExt cx="447702" cy="1135923"/>
          </a:xfrm>
        </p:grpSpPr>
        <p:sp>
          <p:nvSpPr>
            <p:cNvPr id="9738" name="Google Shape;9738;p75"/>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75"/>
            <p:cNvGrpSpPr/>
            <p:nvPr/>
          </p:nvGrpSpPr>
          <p:grpSpPr>
            <a:xfrm>
              <a:off x="4724641" y="3320695"/>
              <a:ext cx="412877" cy="1031270"/>
              <a:chOff x="4724641" y="3320695"/>
              <a:chExt cx="412877" cy="1031270"/>
            </a:xfrm>
          </p:grpSpPr>
          <p:sp>
            <p:nvSpPr>
              <p:cNvPr id="9740" name="Google Shape;9740;p75"/>
              <p:cNvSpPr/>
              <p:nvPr/>
            </p:nvSpPr>
            <p:spPr>
              <a:xfrm>
                <a:off x="4923763" y="3572333"/>
                <a:ext cx="18474" cy="141678"/>
              </a:xfrm>
              <a:custGeom>
                <a:avLst/>
                <a:gdLst/>
                <a:ahLst/>
                <a:cxnLst/>
                <a:rect l="l" t="t" r="r" b="b"/>
                <a:pathLst>
                  <a:path w="731" h="5606" extrusionOk="0">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5"/>
              <p:cNvSpPr/>
              <p:nvPr/>
            </p:nvSpPr>
            <p:spPr>
              <a:xfrm>
                <a:off x="4931193" y="3678983"/>
                <a:ext cx="72734" cy="148375"/>
              </a:xfrm>
              <a:custGeom>
                <a:avLst/>
                <a:gdLst/>
                <a:ahLst/>
                <a:cxnLst/>
                <a:rect l="l" t="t" r="r" b="b"/>
                <a:pathLst>
                  <a:path w="2878" h="5871" extrusionOk="0">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5"/>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5"/>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51" name="Google Shape;9751;p75"/>
          <p:cNvSpPr/>
          <p:nvPr/>
        </p:nvSpPr>
        <p:spPr>
          <a:xfrm>
            <a:off x="5890180" y="1558993"/>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55"/>
        <p:cNvGrpSpPr/>
        <p:nvPr/>
      </p:nvGrpSpPr>
      <p:grpSpPr>
        <a:xfrm>
          <a:off x="0" y="0"/>
          <a:ext cx="0" cy="0"/>
          <a:chOff x="0" y="0"/>
          <a:chExt cx="0" cy="0"/>
        </a:xfrm>
      </p:grpSpPr>
      <p:sp>
        <p:nvSpPr>
          <p:cNvPr id="9756" name="Google Shape;9756;p76"/>
          <p:cNvSpPr/>
          <p:nvPr/>
        </p:nvSpPr>
        <p:spPr>
          <a:xfrm>
            <a:off x="5983275"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7" name="Google Shape;9757;p76"/>
          <p:cNvGrpSpPr/>
          <p:nvPr/>
        </p:nvGrpSpPr>
        <p:grpSpPr>
          <a:xfrm>
            <a:off x="5881075" y="1606500"/>
            <a:ext cx="389275" cy="1299125"/>
            <a:chOff x="5881075" y="1606500"/>
            <a:chExt cx="389275" cy="1299125"/>
          </a:xfrm>
        </p:grpSpPr>
        <p:sp>
          <p:nvSpPr>
            <p:cNvPr id="9758" name="Google Shape;9758;p76"/>
            <p:cNvSpPr/>
            <p:nvPr/>
          </p:nvSpPr>
          <p:spPr>
            <a:xfrm>
              <a:off x="5881075"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76"/>
            <p:cNvGrpSpPr/>
            <p:nvPr/>
          </p:nvGrpSpPr>
          <p:grpSpPr>
            <a:xfrm>
              <a:off x="5888300" y="1606500"/>
              <a:ext cx="375575" cy="1290700"/>
              <a:chOff x="5888300" y="1606500"/>
              <a:chExt cx="375575" cy="1290700"/>
            </a:xfrm>
          </p:grpSpPr>
          <p:sp>
            <p:nvSpPr>
              <p:cNvPr id="9760" name="Google Shape;9760;p76"/>
              <p:cNvSpPr/>
              <p:nvPr/>
            </p:nvSpPr>
            <p:spPr>
              <a:xfrm>
                <a:off x="5979725" y="2199875"/>
                <a:ext cx="86950" cy="241525"/>
              </a:xfrm>
              <a:custGeom>
                <a:avLst/>
                <a:gdLst/>
                <a:ahLst/>
                <a:cxnLst/>
                <a:rect l="l" t="t" r="r" b="b"/>
                <a:pathLst>
                  <a:path w="3478" h="9661" extrusionOk="0">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5961200" y="2207325"/>
                <a:ext cx="76950" cy="326275"/>
              </a:xfrm>
              <a:custGeom>
                <a:avLst/>
                <a:gdLst/>
                <a:ahLst/>
                <a:cxnLst/>
                <a:rect l="l" t="t" r="r" b="b"/>
                <a:pathLst>
                  <a:path w="3078" h="13051" extrusionOk="0">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5978500" y="2551650"/>
                <a:ext cx="47050" cy="246275"/>
              </a:xfrm>
              <a:custGeom>
                <a:avLst/>
                <a:gdLst/>
                <a:ahLst/>
                <a:cxnLst/>
                <a:rect l="l" t="t" r="r" b="b"/>
                <a:pathLst>
                  <a:path w="1882" h="9851" extrusionOk="0">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000925" y="2557375"/>
                <a:ext cx="28425" cy="133200"/>
              </a:xfrm>
              <a:custGeom>
                <a:avLst/>
                <a:gdLst/>
                <a:ahLst/>
                <a:cxnLst/>
                <a:rect l="l" t="t" r="r" b="b"/>
                <a:pathLst>
                  <a:path w="1137" h="5328" extrusionOk="0">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5963800" y="1958025"/>
                <a:ext cx="108925" cy="269175"/>
              </a:xfrm>
              <a:custGeom>
                <a:avLst/>
                <a:gdLst/>
                <a:ahLst/>
                <a:cxnLst/>
                <a:rect l="l" t="t" r="r" b="b"/>
                <a:pathLst>
                  <a:path w="4357" h="10767" extrusionOk="0">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018925" y="2116700"/>
                <a:ext cx="55950" cy="86200"/>
              </a:xfrm>
              <a:custGeom>
                <a:avLst/>
                <a:gdLst/>
                <a:ahLst/>
                <a:cxnLst/>
                <a:rect l="l" t="t" r="r" b="b"/>
                <a:pathLst>
                  <a:path w="2238" h="3448" extrusionOk="0">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6022450" y="2062450"/>
                <a:ext cx="49800" cy="65975"/>
              </a:xfrm>
              <a:custGeom>
                <a:avLst/>
                <a:gdLst/>
                <a:ahLst/>
                <a:cxnLst/>
                <a:rect l="l" t="t" r="r" b="b"/>
                <a:pathLst>
                  <a:path w="1992" h="2639" extrusionOk="0">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5979275" y="1827925"/>
                <a:ext cx="93900" cy="138525"/>
              </a:xfrm>
              <a:custGeom>
                <a:avLst/>
                <a:gdLst/>
                <a:ahLst/>
                <a:cxnLst/>
                <a:rect l="l" t="t" r="r" b="b"/>
                <a:pathLst>
                  <a:path w="3756" h="5541" extrusionOk="0">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6026750" y="2017050"/>
                <a:ext cx="43825" cy="44200"/>
              </a:xfrm>
              <a:custGeom>
                <a:avLst/>
                <a:gdLst/>
                <a:ahLst/>
                <a:cxnLst/>
                <a:rect l="l" t="t" r="r" b="b"/>
                <a:pathLst>
                  <a:path w="1753" h="1768" extrusionOk="0">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6030275" y="1978675"/>
                <a:ext cx="37050" cy="33225"/>
              </a:xfrm>
              <a:custGeom>
                <a:avLst/>
                <a:gdLst/>
                <a:ahLst/>
                <a:cxnLst/>
                <a:rect l="l" t="t" r="r" b="b"/>
                <a:pathLst>
                  <a:path w="1482" h="1329" extrusionOk="0">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5958675" y="1795100"/>
                <a:ext cx="102375" cy="25225"/>
              </a:xfrm>
              <a:custGeom>
                <a:avLst/>
                <a:gdLst/>
                <a:ahLst/>
                <a:cxnLst/>
                <a:rect l="l" t="t" r="r" b="b"/>
                <a:pathLst>
                  <a:path w="4095" h="1009" extrusionOk="0">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5943475" y="1817525"/>
                <a:ext cx="78075" cy="87500"/>
              </a:xfrm>
              <a:custGeom>
                <a:avLst/>
                <a:gdLst/>
                <a:ahLst/>
                <a:cxnLst/>
                <a:rect l="l" t="t" r="r" b="b"/>
                <a:pathLst>
                  <a:path w="3123" h="3500" extrusionOk="0">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5934700" y="1873700"/>
                <a:ext cx="50775" cy="163500"/>
              </a:xfrm>
              <a:custGeom>
                <a:avLst/>
                <a:gdLst/>
                <a:ahLst/>
                <a:cxnLst/>
                <a:rect l="l" t="t" r="r" b="b"/>
                <a:pathLst>
                  <a:path w="2031" h="6540" extrusionOk="0">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5915500" y="2038075"/>
                <a:ext cx="42750" cy="146800"/>
              </a:xfrm>
              <a:custGeom>
                <a:avLst/>
                <a:gdLst/>
                <a:ahLst/>
                <a:cxnLst/>
                <a:rect l="l" t="t" r="r" b="b"/>
                <a:pathLst>
                  <a:path w="1710" h="5872" extrusionOk="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5904425" y="2034950"/>
                <a:ext cx="31075" cy="149500"/>
              </a:xfrm>
              <a:custGeom>
                <a:avLst/>
                <a:gdLst/>
                <a:ahLst/>
                <a:cxnLst/>
                <a:rect l="l" t="t" r="r" b="b"/>
                <a:pathLst>
                  <a:path w="1243" h="5980" extrusionOk="0">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5889625" y="2199400"/>
                <a:ext cx="30975" cy="54575"/>
              </a:xfrm>
              <a:custGeom>
                <a:avLst/>
                <a:gdLst/>
                <a:ahLst/>
                <a:cxnLst/>
                <a:rect l="l" t="t" r="r" b="b"/>
                <a:pathLst>
                  <a:path w="1239" h="2183" extrusionOk="0">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5888300" y="2260125"/>
                <a:ext cx="23150" cy="47750"/>
              </a:xfrm>
              <a:custGeom>
                <a:avLst/>
                <a:gdLst/>
                <a:ahLst/>
                <a:cxnLst/>
                <a:rect l="l" t="t" r="r" b="b"/>
                <a:pathLst>
                  <a:path w="926" h="1910" extrusionOk="0">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5913425" y="2247575"/>
                <a:ext cx="9375" cy="26700"/>
              </a:xfrm>
              <a:custGeom>
                <a:avLst/>
                <a:gdLst/>
                <a:ahLst/>
                <a:cxnLst/>
                <a:rect l="l" t="t" r="r" b="b"/>
                <a:pathLst>
                  <a:path w="375" h="1068" extrusionOk="0">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6045250" y="1772400"/>
                <a:ext cx="30850" cy="22675"/>
              </a:xfrm>
              <a:custGeom>
                <a:avLst/>
                <a:gdLst/>
                <a:ahLst/>
                <a:cxnLst/>
                <a:rect l="l" t="t" r="r" b="b"/>
                <a:pathLst>
                  <a:path w="1234" h="907" extrusionOk="0">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6030950" y="1782325"/>
                <a:ext cx="47600" cy="38100"/>
              </a:xfrm>
              <a:custGeom>
                <a:avLst/>
                <a:gdLst/>
                <a:ahLst/>
                <a:cxnLst/>
                <a:rect l="l" t="t" r="r" b="b"/>
                <a:pathLst>
                  <a:path w="1904" h="1524" extrusionOk="0">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984025" y="1878975"/>
                <a:ext cx="83350" cy="75625"/>
              </a:xfrm>
              <a:custGeom>
                <a:avLst/>
                <a:gdLst/>
                <a:ahLst/>
                <a:cxnLst/>
                <a:rect l="l" t="t" r="r" b="b"/>
                <a:pathLst>
                  <a:path w="3334" h="3025" extrusionOk="0">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6002000" y="2800350"/>
                <a:ext cx="24325" cy="31775"/>
              </a:xfrm>
              <a:custGeom>
                <a:avLst/>
                <a:gdLst/>
                <a:ahLst/>
                <a:cxnLst/>
                <a:rect l="l" t="t" r="r" b="b"/>
                <a:pathLst>
                  <a:path w="973" h="1271" extrusionOk="0">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6021550" y="2827575"/>
                <a:ext cx="11975" cy="54225"/>
              </a:xfrm>
              <a:custGeom>
                <a:avLst/>
                <a:gdLst/>
                <a:ahLst/>
                <a:cxnLst/>
                <a:rect l="l" t="t" r="r" b="b"/>
                <a:pathLst>
                  <a:path w="479" h="2169" extrusionOk="0">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6013675" y="2835800"/>
                <a:ext cx="10650" cy="54575"/>
              </a:xfrm>
              <a:custGeom>
                <a:avLst/>
                <a:gdLst/>
                <a:ahLst/>
                <a:cxnLst/>
                <a:rect l="l" t="t" r="r" b="b"/>
                <a:pathLst>
                  <a:path w="426" h="2183" extrusionOk="0">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6006475" y="2839675"/>
                <a:ext cx="11075" cy="56625"/>
              </a:xfrm>
              <a:custGeom>
                <a:avLst/>
                <a:gdLst/>
                <a:ahLst/>
                <a:cxnLst/>
                <a:rect l="l" t="t" r="r" b="b"/>
                <a:pathLst>
                  <a:path w="443" h="2265" extrusionOk="0">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6"/>
              <p:cNvSpPr/>
              <p:nvPr/>
            </p:nvSpPr>
            <p:spPr>
              <a:xfrm>
                <a:off x="5996425" y="2846600"/>
                <a:ext cx="9950" cy="50600"/>
              </a:xfrm>
              <a:custGeom>
                <a:avLst/>
                <a:gdLst/>
                <a:ahLst/>
                <a:cxnLst/>
                <a:rect l="l" t="t" r="r" b="b"/>
                <a:pathLst>
                  <a:path w="398" h="2024" extrusionOk="0">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6"/>
              <p:cNvSpPr/>
              <p:nvPr/>
            </p:nvSpPr>
            <p:spPr>
              <a:xfrm>
                <a:off x="5991150" y="2857400"/>
                <a:ext cx="6425" cy="29150"/>
              </a:xfrm>
              <a:custGeom>
                <a:avLst/>
                <a:gdLst/>
                <a:ahLst/>
                <a:cxnLst/>
                <a:rect l="l" t="t" r="r" b="b"/>
                <a:pathLst>
                  <a:path w="257" h="1166" extrusionOk="0">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6085650" y="2199875"/>
                <a:ext cx="86950" cy="241525"/>
              </a:xfrm>
              <a:custGeom>
                <a:avLst/>
                <a:gdLst/>
                <a:ahLst/>
                <a:cxnLst/>
                <a:rect l="l" t="t" r="r" b="b"/>
                <a:pathLst>
                  <a:path w="3478" h="9661" extrusionOk="0">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114025" y="2207325"/>
                <a:ext cx="77075" cy="326275"/>
              </a:xfrm>
              <a:custGeom>
                <a:avLst/>
                <a:gdLst/>
                <a:ahLst/>
                <a:cxnLst/>
                <a:rect l="l" t="t" r="r" b="b"/>
                <a:pathLst>
                  <a:path w="3083" h="13051" extrusionOk="0">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126800" y="2551650"/>
                <a:ext cx="47025" cy="246275"/>
              </a:xfrm>
              <a:custGeom>
                <a:avLst/>
                <a:gdLst/>
                <a:ahLst/>
                <a:cxnLst/>
                <a:rect l="l" t="t" r="r" b="b"/>
                <a:pathLst>
                  <a:path w="1881" h="9851" extrusionOk="0">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122850" y="2557375"/>
                <a:ext cx="28550" cy="133200"/>
              </a:xfrm>
              <a:custGeom>
                <a:avLst/>
                <a:gdLst/>
                <a:ahLst/>
                <a:cxnLst/>
                <a:rect l="l" t="t" r="r" b="b"/>
                <a:pathLst>
                  <a:path w="1142" h="5328" extrusionOk="0">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079450" y="1958025"/>
                <a:ext cx="109075" cy="269175"/>
              </a:xfrm>
              <a:custGeom>
                <a:avLst/>
                <a:gdLst/>
                <a:ahLst/>
                <a:cxnLst/>
                <a:rect l="l" t="t" r="r" b="b"/>
                <a:pathLst>
                  <a:path w="4363" h="10767" extrusionOk="0">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6076700" y="2116700"/>
                <a:ext cx="56725" cy="86200"/>
              </a:xfrm>
              <a:custGeom>
                <a:avLst/>
                <a:gdLst/>
                <a:ahLst/>
                <a:cxnLst/>
                <a:rect l="l" t="t" r="r" b="b"/>
                <a:pathLst>
                  <a:path w="2269" h="3448" extrusionOk="0">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6079300" y="2062450"/>
                <a:ext cx="50425" cy="65975"/>
              </a:xfrm>
              <a:custGeom>
                <a:avLst/>
                <a:gdLst/>
                <a:ahLst/>
                <a:cxnLst/>
                <a:rect l="l" t="t" r="r" b="b"/>
                <a:pathLst>
                  <a:path w="2017" h="2639" extrusionOk="0">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6079000" y="1827925"/>
                <a:ext cx="93925" cy="138525"/>
              </a:xfrm>
              <a:custGeom>
                <a:avLst/>
                <a:gdLst/>
                <a:ahLst/>
                <a:cxnLst/>
                <a:rect l="l" t="t" r="r" b="b"/>
                <a:pathLst>
                  <a:path w="3757" h="5541" extrusionOk="0">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6081000" y="2017050"/>
                <a:ext cx="44425" cy="44200"/>
              </a:xfrm>
              <a:custGeom>
                <a:avLst/>
                <a:gdLst/>
                <a:ahLst/>
                <a:cxnLst/>
                <a:rect l="l" t="t" r="r" b="b"/>
                <a:pathLst>
                  <a:path w="1777" h="1768" extrusionOk="0">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6084275" y="1978675"/>
                <a:ext cx="37625" cy="33225"/>
              </a:xfrm>
              <a:custGeom>
                <a:avLst/>
                <a:gdLst/>
                <a:ahLst/>
                <a:cxnLst/>
                <a:rect l="l" t="t" r="r" b="b"/>
                <a:pathLst>
                  <a:path w="1505" h="1329" extrusionOk="0">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6091150" y="1795100"/>
                <a:ext cx="102500" cy="25225"/>
              </a:xfrm>
              <a:custGeom>
                <a:avLst/>
                <a:gdLst/>
                <a:ahLst/>
                <a:cxnLst/>
                <a:rect l="l" t="t" r="r" b="b"/>
                <a:pathLst>
                  <a:path w="4100" h="1009" extrusionOk="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6130775" y="1817525"/>
                <a:ext cx="78100" cy="87500"/>
              </a:xfrm>
              <a:custGeom>
                <a:avLst/>
                <a:gdLst/>
                <a:ahLst/>
                <a:cxnLst/>
                <a:rect l="l" t="t" r="r" b="b"/>
                <a:pathLst>
                  <a:path w="3124" h="3500" extrusionOk="0">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6166800" y="1873700"/>
                <a:ext cx="50825" cy="163500"/>
              </a:xfrm>
              <a:custGeom>
                <a:avLst/>
                <a:gdLst/>
                <a:ahLst/>
                <a:cxnLst/>
                <a:rect l="l" t="t" r="r" b="b"/>
                <a:pathLst>
                  <a:path w="2033" h="6540" extrusionOk="0">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6"/>
              <p:cNvSpPr/>
              <p:nvPr/>
            </p:nvSpPr>
            <p:spPr>
              <a:xfrm>
                <a:off x="6194100" y="2038075"/>
                <a:ext cx="42575" cy="146800"/>
              </a:xfrm>
              <a:custGeom>
                <a:avLst/>
                <a:gdLst/>
                <a:ahLst/>
                <a:cxnLst/>
                <a:rect l="l" t="t" r="r" b="b"/>
                <a:pathLst>
                  <a:path w="1703" h="5872" extrusionOk="0">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6216675" y="2034950"/>
                <a:ext cx="31225" cy="149500"/>
              </a:xfrm>
              <a:custGeom>
                <a:avLst/>
                <a:gdLst/>
                <a:ahLst/>
                <a:cxnLst/>
                <a:rect l="l" t="t" r="r" b="b"/>
                <a:pathLst>
                  <a:path w="1249" h="5980" extrusionOk="0">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6"/>
              <p:cNvSpPr/>
              <p:nvPr/>
            </p:nvSpPr>
            <p:spPr>
              <a:xfrm>
                <a:off x="6231750" y="2199400"/>
                <a:ext cx="30825" cy="54575"/>
              </a:xfrm>
              <a:custGeom>
                <a:avLst/>
                <a:gdLst/>
                <a:ahLst/>
                <a:cxnLst/>
                <a:rect l="l" t="t" r="r" b="b"/>
                <a:pathLst>
                  <a:path w="1233" h="2183" extrusionOk="0">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6240875" y="2260125"/>
                <a:ext cx="23000" cy="47750"/>
              </a:xfrm>
              <a:custGeom>
                <a:avLst/>
                <a:gdLst/>
                <a:ahLst/>
                <a:cxnLst/>
                <a:rect l="l" t="t" r="r" b="b"/>
                <a:pathLst>
                  <a:path w="920" h="1910" extrusionOk="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6229525" y="2247575"/>
                <a:ext cx="9375" cy="26700"/>
              </a:xfrm>
              <a:custGeom>
                <a:avLst/>
                <a:gdLst/>
                <a:ahLst/>
                <a:cxnLst/>
                <a:rect l="l" t="t" r="r" b="b"/>
                <a:pathLst>
                  <a:path w="375" h="1068" extrusionOk="0">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6076225" y="1772400"/>
                <a:ext cx="30875" cy="22675"/>
              </a:xfrm>
              <a:custGeom>
                <a:avLst/>
                <a:gdLst/>
                <a:ahLst/>
                <a:cxnLst/>
                <a:rect l="l" t="t" r="r" b="b"/>
                <a:pathLst>
                  <a:path w="1235" h="907" extrusionOk="0">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6073775" y="1782325"/>
                <a:ext cx="47600" cy="38100"/>
              </a:xfrm>
              <a:custGeom>
                <a:avLst/>
                <a:gdLst/>
                <a:ahLst/>
                <a:cxnLst/>
                <a:rect l="l" t="t" r="r" b="b"/>
                <a:pathLst>
                  <a:path w="1904" h="1524" extrusionOk="0">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6084825" y="1878975"/>
                <a:ext cx="83325" cy="75625"/>
              </a:xfrm>
              <a:custGeom>
                <a:avLst/>
                <a:gdLst/>
                <a:ahLst/>
                <a:cxnLst/>
                <a:rect l="l" t="t" r="r" b="b"/>
                <a:pathLst>
                  <a:path w="3333" h="3025" extrusionOk="0">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6126025" y="2800350"/>
                <a:ext cx="24300" cy="31775"/>
              </a:xfrm>
              <a:custGeom>
                <a:avLst/>
                <a:gdLst/>
                <a:ahLst/>
                <a:cxnLst/>
                <a:rect l="l" t="t" r="r" b="b"/>
                <a:pathLst>
                  <a:path w="972" h="1271" extrusionOk="0">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6118800" y="2827575"/>
                <a:ext cx="11825" cy="54225"/>
              </a:xfrm>
              <a:custGeom>
                <a:avLst/>
                <a:gdLst/>
                <a:ahLst/>
                <a:cxnLst/>
                <a:rect l="l" t="t" r="r" b="b"/>
                <a:pathLst>
                  <a:path w="473" h="2169" extrusionOk="0">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6"/>
              <p:cNvSpPr/>
              <p:nvPr/>
            </p:nvSpPr>
            <p:spPr>
              <a:xfrm>
                <a:off x="6128025" y="2835800"/>
                <a:ext cx="10475" cy="54575"/>
              </a:xfrm>
              <a:custGeom>
                <a:avLst/>
                <a:gdLst/>
                <a:ahLst/>
                <a:cxnLst/>
                <a:rect l="l" t="t" r="r" b="b"/>
                <a:pathLst>
                  <a:path w="419" h="2183" extrusionOk="0">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6134625" y="2839675"/>
                <a:ext cx="11100" cy="56625"/>
              </a:xfrm>
              <a:custGeom>
                <a:avLst/>
                <a:gdLst/>
                <a:ahLst/>
                <a:cxnLst/>
                <a:rect l="l" t="t" r="r" b="b"/>
                <a:pathLst>
                  <a:path w="444" h="2265" extrusionOk="0">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6145800" y="2846600"/>
                <a:ext cx="10125" cy="50600"/>
              </a:xfrm>
              <a:custGeom>
                <a:avLst/>
                <a:gdLst/>
                <a:ahLst/>
                <a:cxnLst/>
                <a:rect l="l" t="t" r="r" b="b"/>
                <a:pathLst>
                  <a:path w="405" h="2024" extrusionOk="0">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6154600" y="2857400"/>
                <a:ext cx="6550" cy="29150"/>
              </a:xfrm>
              <a:custGeom>
                <a:avLst/>
                <a:gdLst/>
                <a:ahLst/>
                <a:cxnLst/>
                <a:rect l="l" t="t" r="r" b="b"/>
                <a:pathLst>
                  <a:path w="262" h="1166" extrusionOk="0">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6011075" y="1606500"/>
                <a:ext cx="129250" cy="165675"/>
              </a:xfrm>
              <a:custGeom>
                <a:avLst/>
                <a:gdLst/>
                <a:ahLst/>
                <a:cxnLst/>
                <a:rect l="l" t="t" r="r" b="b"/>
                <a:pathLst>
                  <a:path w="5170" h="6627" extrusionOk="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6015808" y="1651250"/>
                <a:ext cx="62900" cy="64500"/>
              </a:xfrm>
              <a:custGeom>
                <a:avLst/>
                <a:gdLst/>
                <a:ahLst/>
                <a:cxnLst/>
                <a:rect l="l" t="t" r="r" b="b"/>
                <a:pathLst>
                  <a:path w="2516" h="2580" extrusionOk="0">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6023758" y="1678175"/>
                <a:ext cx="47875" cy="33150"/>
              </a:xfrm>
              <a:custGeom>
                <a:avLst/>
                <a:gdLst/>
                <a:ahLst/>
                <a:cxnLst/>
                <a:rect l="l" t="t" r="r" b="b"/>
                <a:pathLst>
                  <a:path w="1915" h="1326" extrusionOk="0">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6027375" y="1711375"/>
                <a:ext cx="33525" cy="26800"/>
              </a:xfrm>
              <a:custGeom>
                <a:avLst/>
                <a:gdLst/>
                <a:ahLst/>
                <a:cxnLst/>
                <a:rect l="l" t="t" r="r" b="b"/>
                <a:pathLst>
                  <a:path w="1341" h="1072" extrusionOk="0">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6074233" y="1651250"/>
                <a:ext cx="62875" cy="64500"/>
              </a:xfrm>
              <a:custGeom>
                <a:avLst/>
                <a:gdLst/>
                <a:ahLst/>
                <a:cxnLst/>
                <a:rect l="l" t="t" r="r" b="b"/>
                <a:pathLst>
                  <a:path w="2515" h="2580" extrusionOk="0">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6"/>
              <p:cNvSpPr/>
              <p:nvPr/>
            </p:nvSpPr>
            <p:spPr>
              <a:xfrm>
                <a:off x="6081283" y="1678175"/>
                <a:ext cx="47875" cy="33150"/>
              </a:xfrm>
              <a:custGeom>
                <a:avLst/>
                <a:gdLst/>
                <a:ahLst/>
                <a:cxnLst/>
                <a:rect l="l" t="t" r="r" b="b"/>
                <a:pathLst>
                  <a:path w="1915" h="1326" extrusionOk="0">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6"/>
              <p:cNvSpPr/>
              <p:nvPr/>
            </p:nvSpPr>
            <p:spPr>
              <a:xfrm>
                <a:off x="6092650" y="1711375"/>
                <a:ext cx="33400" cy="26800"/>
              </a:xfrm>
              <a:custGeom>
                <a:avLst/>
                <a:gdLst/>
                <a:ahLst/>
                <a:cxnLst/>
                <a:rect l="l" t="t" r="r" b="b"/>
                <a:pathLst>
                  <a:path w="1336" h="1072" extrusionOk="0">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6048100" y="1722500"/>
                <a:ext cx="55825" cy="37375"/>
              </a:xfrm>
              <a:custGeom>
                <a:avLst/>
                <a:gdLst/>
                <a:ahLst/>
                <a:cxnLst/>
                <a:rect l="l" t="t" r="r" b="b"/>
                <a:pathLst>
                  <a:path w="2233" h="1495" extrusionOk="0">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22" name="Google Shape;9822;p76"/>
          <p:cNvSpPr/>
          <p:nvPr/>
        </p:nvSpPr>
        <p:spPr>
          <a:xfrm>
            <a:off x="5970050"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6763600" y="2567675"/>
            <a:ext cx="30300" cy="306750"/>
          </a:xfrm>
          <a:custGeom>
            <a:avLst/>
            <a:gdLst/>
            <a:ahLst/>
            <a:cxnLst/>
            <a:rect l="l" t="t" r="r" b="b"/>
            <a:pathLst>
              <a:path w="1212" h="12270" extrusionOk="0">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763450" y="2788650"/>
            <a:ext cx="24700" cy="100375"/>
          </a:xfrm>
          <a:custGeom>
            <a:avLst/>
            <a:gdLst/>
            <a:ahLst/>
            <a:cxnLst/>
            <a:rect l="l" t="t" r="r" b="b"/>
            <a:pathLst>
              <a:path w="988" h="4015" extrusionOk="0">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887450" y="2573550"/>
            <a:ext cx="22075" cy="300725"/>
          </a:xfrm>
          <a:custGeom>
            <a:avLst/>
            <a:gdLst/>
            <a:ahLst/>
            <a:cxnLst/>
            <a:rect l="l" t="t" r="r" b="b"/>
            <a:pathLst>
              <a:path w="883" h="12029" extrusionOk="0">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892675" y="2795550"/>
            <a:ext cx="23075" cy="88700"/>
          </a:xfrm>
          <a:custGeom>
            <a:avLst/>
            <a:gdLst/>
            <a:ahLst/>
            <a:cxnLst/>
            <a:rect l="l" t="t" r="r" b="b"/>
            <a:pathLst>
              <a:path w="923" h="3548" extrusionOk="0">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76"/>
          <p:cNvGrpSpPr/>
          <p:nvPr/>
        </p:nvGrpSpPr>
        <p:grpSpPr>
          <a:xfrm>
            <a:off x="5099200" y="3022588"/>
            <a:ext cx="435225" cy="1370250"/>
            <a:chOff x="5099200" y="2992450"/>
            <a:chExt cx="435225" cy="1370250"/>
          </a:xfrm>
        </p:grpSpPr>
        <p:grpSp>
          <p:nvGrpSpPr>
            <p:cNvPr id="9828" name="Google Shape;9828;p76"/>
            <p:cNvGrpSpPr/>
            <p:nvPr/>
          </p:nvGrpSpPr>
          <p:grpSpPr>
            <a:xfrm>
              <a:off x="5099200" y="3018075"/>
              <a:ext cx="435225" cy="1344625"/>
              <a:chOff x="5099200" y="3018075"/>
              <a:chExt cx="435225" cy="1344625"/>
            </a:xfrm>
          </p:grpSpPr>
          <p:sp>
            <p:nvSpPr>
              <p:cNvPr id="9829" name="Google Shape;9829;p76"/>
              <p:cNvSpPr/>
              <p:nvPr/>
            </p:nvSpPr>
            <p:spPr>
              <a:xfrm>
                <a:off x="5099200" y="3172825"/>
                <a:ext cx="435225" cy="1189875"/>
              </a:xfrm>
              <a:custGeom>
                <a:avLst/>
                <a:gdLst/>
                <a:ahLst/>
                <a:cxnLst/>
                <a:rect l="l" t="t" r="r" b="b"/>
                <a:pathLst>
                  <a:path w="17409" h="47595" extrusionOk="0">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5241650" y="3018075"/>
                <a:ext cx="150475" cy="201175"/>
              </a:xfrm>
              <a:custGeom>
                <a:avLst/>
                <a:gdLst/>
                <a:ahLst/>
                <a:cxnLst/>
                <a:rect l="l" t="t" r="r" b="b"/>
                <a:pathLst>
                  <a:path w="6019" h="8047" extrusionOk="0">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76"/>
            <p:cNvGrpSpPr/>
            <p:nvPr/>
          </p:nvGrpSpPr>
          <p:grpSpPr>
            <a:xfrm>
              <a:off x="5110575" y="3060800"/>
              <a:ext cx="411850" cy="1291550"/>
              <a:chOff x="5110575" y="3060800"/>
              <a:chExt cx="411850" cy="1291550"/>
            </a:xfrm>
          </p:grpSpPr>
          <p:sp>
            <p:nvSpPr>
              <p:cNvPr id="9832" name="Google Shape;9832;p76"/>
              <p:cNvSpPr/>
              <p:nvPr/>
            </p:nvSpPr>
            <p:spPr>
              <a:xfrm>
                <a:off x="5216600" y="3670775"/>
                <a:ext cx="62725" cy="343700"/>
              </a:xfrm>
              <a:custGeom>
                <a:avLst/>
                <a:gdLst/>
                <a:ahLst/>
                <a:cxnLst/>
                <a:rect l="l" t="t" r="r" b="b"/>
                <a:pathLst>
                  <a:path w="2509" h="13748" extrusionOk="0">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5217525" y="4046725"/>
                <a:ext cx="53050" cy="217175"/>
              </a:xfrm>
              <a:custGeom>
                <a:avLst/>
                <a:gdLst/>
                <a:ahLst/>
                <a:cxnLst/>
                <a:rect l="l" t="t" r="r" b="b"/>
                <a:pathLst>
                  <a:path w="2122" h="8687" extrusionOk="0">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5242000" y="4261550"/>
                <a:ext cx="31650" cy="24500"/>
              </a:xfrm>
              <a:custGeom>
                <a:avLst/>
                <a:gdLst/>
                <a:ahLst/>
                <a:cxnLst/>
                <a:rect l="l" t="t" r="r" b="b"/>
                <a:pathLst>
                  <a:path w="1266" h="980" extrusionOk="0">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5263775" y="4283850"/>
                <a:ext cx="11400" cy="28100"/>
              </a:xfrm>
              <a:custGeom>
                <a:avLst/>
                <a:gdLst/>
                <a:ahLst/>
                <a:cxnLst/>
                <a:rect l="l" t="t" r="r" b="b"/>
                <a:pathLst>
                  <a:path w="456" h="1124" extrusionOk="0">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5257325" y="4284950"/>
                <a:ext cx="8800" cy="28100"/>
              </a:xfrm>
              <a:custGeom>
                <a:avLst/>
                <a:gdLst/>
                <a:ahLst/>
                <a:cxnLst/>
                <a:rect l="l" t="t" r="r" b="b"/>
                <a:pathLst>
                  <a:path w="352" h="1124" extrusionOk="0">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5249500" y="4286900"/>
                <a:ext cx="7400" cy="26500"/>
              </a:xfrm>
              <a:custGeom>
                <a:avLst/>
                <a:gdLst/>
                <a:ahLst/>
                <a:cxnLst/>
                <a:rect l="l" t="t" r="r" b="b"/>
                <a:pathLst>
                  <a:path w="296" h="1060" extrusionOk="0">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5268560" y="4334400"/>
                <a:ext cx="8025" cy="10275"/>
              </a:xfrm>
              <a:custGeom>
                <a:avLst/>
                <a:gdLst/>
                <a:ahLst/>
                <a:cxnLst/>
                <a:rect l="l" t="t" r="r" b="b"/>
                <a:pathLst>
                  <a:path w="321" h="411" extrusionOk="0">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5257960" y="4337525"/>
                <a:ext cx="8475" cy="12675"/>
              </a:xfrm>
              <a:custGeom>
                <a:avLst/>
                <a:gdLst/>
                <a:ahLst/>
                <a:cxnLst/>
                <a:rect l="l" t="t" r="r" b="b"/>
                <a:pathLst>
                  <a:path w="339" h="507" extrusionOk="0">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5248435" y="4338725"/>
                <a:ext cx="7400" cy="13625"/>
              </a:xfrm>
              <a:custGeom>
                <a:avLst/>
                <a:gdLst/>
                <a:ahLst/>
                <a:cxnLst/>
                <a:rect l="l" t="t" r="r" b="b"/>
                <a:pathLst>
                  <a:path w="296" h="545" extrusionOk="0">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5239060" y="4337425"/>
                <a:ext cx="7250" cy="12650"/>
              </a:xfrm>
              <a:custGeom>
                <a:avLst/>
                <a:gdLst/>
                <a:ahLst/>
                <a:cxnLst/>
                <a:rect l="l" t="t" r="r" b="b"/>
                <a:pathLst>
                  <a:path w="290" h="506" extrusionOk="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5232935" y="4334100"/>
                <a:ext cx="6250" cy="9100"/>
              </a:xfrm>
              <a:custGeom>
                <a:avLst/>
                <a:gdLst/>
                <a:ahLst/>
                <a:cxnLst/>
                <a:rect l="l" t="t" r="r" b="b"/>
                <a:pathLst>
                  <a:path w="250" h="364" extrusionOk="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5243500" y="4289900"/>
                <a:ext cx="8325" cy="22800"/>
              </a:xfrm>
              <a:custGeom>
                <a:avLst/>
                <a:gdLst/>
                <a:ahLst/>
                <a:cxnLst/>
                <a:rect l="l" t="t" r="r" b="b"/>
                <a:pathLst>
                  <a:path w="333" h="912" extrusionOk="0">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5262900" y="4293900"/>
                <a:ext cx="9600" cy="17075"/>
              </a:xfrm>
              <a:custGeom>
                <a:avLst/>
                <a:gdLst/>
                <a:ahLst/>
                <a:cxnLst/>
                <a:rect l="l" t="t" r="r" b="b"/>
                <a:pathLst>
                  <a:path w="384" h="683" extrusionOk="0">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5268110" y="4313150"/>
                <a:ext cx="9250" cy="20275"/>
              </a:xfrm>
              <a:custGeom>
                <a:avLst/>
                <a:gdLst/>
                <a:ahLst/>
                <a:cxnLst/>
                <a:rect l="l" t="t" r="r" b="b"/>
                <a:pathLst>
                  <a:path w="370" h="811" extrusionOk="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5258285" y="4314775"/>
                <a:ext cx="7400" cy="20900"/>
              </a:xfrm>
              <a:custGeom>
                <a:avLst/>
                <a:gdLst/>
                <a:ahLst/>
                <a:cxnLst/>
                <a:rect l="l" t="t" r="r" b="b"/>
                <a:pathLst>
                  <a:path w="296" h="836" extrusionOk="0">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5249985" y="4316575"/>
                <a:ext cx="6150" cy="19075"/>
              </a:xfrm>
              <a:custGeom>
                <a:avLst/>
                <a:gdLst/>
                <a:ahLst/>
                <a:cxnLst/>
                <a:rect l="l" t="t" r="r" b="b"/>
                <a:pathLst>
                  <a:path w="246" h="763" extrusionOk="0">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5241360" y="4316300"/>
                <a:ext cx="5875" cy="18300"/>
              </a:xfrm>
              <a:custGeom>
                <a:avLst/>
                <a:gdLst/>
                <a:ahLst/>
                <a:cxnLst/>
                <a:rect l="l" t="t" r="r" b="b"/>
                <a:pathLst>
                  <a:path w="235" h="732" extrusionOk="0">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5233685" y="4315500"/>
                <a:ext cx="6625" cy="16125"/>
              </a:xfrm>
              <a:custGeom>
                <a:avLst/>
                <a:gdLst/>
                <a:ahLst/>
                <a:cxnLst/>
                <a:rect l="l" t="t" r="r" b="b"/>
                <a:pathLst>
                  <a:path w="265" h="645" extrusionOk="0">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5218150" y="4017250"/>
                <a:ext cx="47200" cy="32750"/>
              </a:xfrm>
              <a:custGeom>
                <a:avLst/>
                <a:gdLst/>
                <a:ahLst/>
                <a:cxnLst/>
                <a:rect l="l" t="t" r="r" b="b"/>
                <a:pathLst>
                  <a:path w="1888" h="1310" extrusionOk="0">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5214600" y="3595400"/>
                <a:ext cx="203950" cy="107425"/>
              </a:xfrm>
              <a:custGeom>
                <a:avLst/>
                <a:gdLst/>
                <a:ahLst/>
                <a:cxnLst/>
                <a:rect l="l" t="t" r="r" b="b"/>
                <a:pathLst>
                  <a:path w="8158" h="4297" extrusionOk="0">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5147300" y="3277175"/>
                <a:ext cx="57200" cy="177000"/>
              </a:xfrm>
              <a:custGeom>
                <a:avLst/>
                <a:gdLst/>
                <a:ahLst/>
                <a:cxnLst/>
                <a:rect l="l" t="t" r="r" b="b"/>
                <a:pathLst>
                  <a:path w="2288" h="7080" extrusionOk="0">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5122100" y="3459325"/>
                <a:ext cx="59350" cy="189300"/>
              </a:xfrm>
              <a:custGeom>
                <a:avLst/>
                <a:gdLst/>
                <a:ahLst/>
                <a:cxnLst/>
                <a:rect l="l" t="t" r="r" b="b"/>
                <a:pathLst>
                  <a:path w="2374" h="7572" extrusionOk="0">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5133025" y="3652625"/>
                <a:ext cx="16450" cy="38000"/>
              </a:xfrm>
              <a:custGeom>
                <a:avLst/>
                <a:gdLst/>
                <a:ahLst/>
                <a:cxnLst/>
                <a:rect l="l" t="t" r="r" b="b"/>
                <a:pathLst>
                  <a:path w="658" h="1520" extrusionOk="0">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5138400" y="3692475"/>
                <a:ext cx="9850" cy="15900"/>
              </a:xfrm>
              <a:custGeom>
                <a:avLst/>
                <a:gdLst/>
                <a:ahLst/>
                <a:cxnLst/>
                <a:rect l="l" t="t" r="r" b="b"/>
                <a:pathLst>
                  <a:path w="394" h="636" extrusionOk="0">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5142075" y="3714950"/>
                <a:ext cx="5875" cy="10650"/>
              </a:xfrm>
              <a:custGeom>
                <a:avLst/>
                <a:gdLst/>
                <a:ahLst/>
                <a:cxnLst/>
                <a:rect l="l" t="t" r="r" b="b"/>
                <a:pathLst>
                  <a:path w="235" h="426" extrusionOk="0">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5114425" y="3654700"/>
                <a:ext cx="14475" cy="37975"/>
              </a:xfrm>
              <a:custGeom>
                <a:avLst/>
                <a:gdLst/>
                <a:ahLst/>
                <a:cxnLst/>
                <a:rect l="l" t="t" r="r" b="b"/>
                <a:pathLst>
                  <a:path w="579" h="1519" extrusionOk="0">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5110575" y="3696375"/>
                <a:ext cx="12025" cy="27425"/>
              </a:xfrm>
              <a:custGeom>
                <a:avLst/>
                <a:gdLst/>
                <a:ahLst/>
                <a:cxnLst/>
                <a:rect l="l" t="t" r="r" b="b"/>
                <a:pathLst>
                  <a:path w="481" h="1097" extrusionOk="0">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5116275" y="3726575"/>
                <a:ext cx="12150" cy="19075"/>
              </a:xfrm>
              <a:custGeom>
                <a:avLst/>
                <a:gdLst/>
                <a:ahLst/>
                <a:cxnLst/>
                <a:rect l="l" t="t" r="r" b="b"/>
                <a:pathLst>
                  <a:path w="486" h="763" extrusionOk="0">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5128550" y="3745675"/>
                <a:ext cx="7550" cy="13725"/>
              </a:xfrm>
              <a:custGeom>
                <a:avLst/>
                <a:gdLst/>
                <a:ahLst/>
                <a:cxnLst/>
                <a:rect l="l" t="t" r="r" b="b"/>
                <a:pathLst>
                  <a:path w="302" h="549" extrusionOk="0">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5222800" y="3273175"/>
                <a:ext cx="93725" cy="201525"/>
              </a:xfrm>
              <a:custGeom>
                <a:avLst/>
                <a:gdLst/>
                <a:ahLst/>
                <a:cxnLst/>
                <a:rect l="l" t="t" r="r" b="b"/>
                <a:pathLst>
                  <a:path w="3749" h="8061" extrusionOk="0">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6"/>
              <p:cNvSpPr/>
              <p:nvPr/>
            </p:nvSpPr>
            <p:spPr>
              <a:xfrm>
                <a:off x="5228100" y="3274500"/>
                <a:ext cx="76125" cy="17600"/>
              </a:xfrm>
              <a:custGeom>
                <a:avLst/>
                <a:gdLst/>
                <a:ahLst/>
                <a:cxnLst/>
                <a:rect l="l" t="t" r="r" b="b"/>
                <a:pathLst>
                  <a:path w="3045" h="704" extrusionOk="0">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a:off x="5277625" y="3243725"/>
                <a:ext cx="34750" cy="10350"/>
              </a:xfrm>
              <a:custGeom>
                <a:avLst/>
                <a:gdLst/>
                <a:ahLst/>
                <a:cxnLst/>
                <a:rect l="l" t="t" r="r" b="b"/>
                <a:pathLst>
                  <a:path w="1390" h="414" extrusionOk="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289300" y="3228050"/>
                <a:ext cx="27075" cy="9525"/>
              </a:xfrm>
              <a:custGeom>
                <a:avLst/>
                <a:gdLst/>
                <a:ahLst/>
                <a:cxnLst/>
                <a:rect l="l" t="t" r="r" b="b"/>
                <a:pathLst>
                  <a:path w="1083" h="381" extrusionOk="0">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289400" y="3427625"/>
                <a:ext cx="24975" cy="8775"/>
              </a:xfrm>
              <a:custGeom>
                <a:avLst/>
                <a:gdLst/>
                <a:ahLst/>
                <a:cxnLst/>
                <a:rect l="l" t="t" r="r" b="b"/>
                <a:pathLst>
                  <a:path w="999" h="351" extrusionOk="0">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289250" y="3446250"/>
                <a:ext cx="25125" cy="8800"/>
              </a:xfrm>
              <a:custGeom>
                <a:avLst/>
                <a:gdLst/>
                <a:ahLst/>
                <a:cxnLst/>
                <a:rect l="l" t="t" r="r" b="b"/>
                <a:pathLst>
                  <a:path w="1005" h="352" extrusionOk="0">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289275" y="3464950"/>
                <a:ext cx="25100" cy="8775"/>
              </a:xfrm>
              <a:custGeom>
                <a:avLst/>
                <a:gdLst/>
                <a:ahLst/>
                <a:cxnLst/>
                <a:rect l="l" t="t" r="r" b="b"/>
                <a:pathLst>
                  <a:path w="1004" h="351" extrusionOk="0">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5289275" y="3483550"/>
                <a:ext cx="25100" cy="8750"/>
              </a:xfrm>
              <a:custGeom>
                <a:avLst/>
                <a:gdLst/>
                <a:ahLst/>
                <a:cxnLst/>
                <a:rect l="l" t="t" r="r" b="b"/>
                <a:pathLst>
                  <a:path w="1004" h="350" extrusionOk="0">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5289275" y="3502150"/>
                <a:ext cx="25100" cy="8750"/>
              </a:xfrm>
              <a:custGeom>
                <a:avLst/>
                <a:gdLst/>
                <a:ahLst/>
                <a:cxnLst/>
                <a:rect l="l" t="t" r="r" b="b"/>
                <a:pathLst>
                  <a:path w="1004" h="350" extrusionOk="0">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289250" y="3520775"/>
                <a:ext cx="25125" cy="8800"/>
              </a:xfrm>
              <a:custGeom>
                <a:avLst/>
                <a:gdLst/>
                <a:ahLst/>
                <a:cxnLst/>
                <a:rect l="l" t="t" r="r" b="b"/>
                <a:pathLst>
                  <a:path w="1005" h="352" extrusionOk="0">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5289275" y="3539500"/>
                <a:ext cx="25100" cy="8750"/>
              </a:xfrm>
              <a:custGeom>
                <a:avLst/>
                <a:gdLst/>
                <a:ahLst/>
                <a:cxnLst/>
                <a:rect l="l" t="t" r="r" b="b"/>
                <a:pathLst>
                  <a:path w="1004" h="350" extrusionOk="0">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5289250" y="3558125"/>
                <a:ext cx="24975" cy="8700"/>
              </a:xfrm>
              <a:custGeom>
                <a:avLst/>
                <a:gdLst/>
                <a:ahLst/>
                <a:cxnLst/>
                <a:rect l="l" t="t" r="r" b="b"/>
                <a:pathLst>
                  <a:path w="999" h="348" extrusionOk="0">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5289225" y="3576725"/>
                <a:ext cx="25000" cy="8800"/>
              </a:xfrm>
              <a:custGeom>
                <a:avLst/>
                <a:gdLst/>
                <a:ahLst/>
                <a:cxnLst/>
                <a:rect l="l" t="t" r="r" b="b"/>
                <a:pathLst>
                  <a:path w="1000" h="352" extrusionOk="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6"/>
              <p:cNvSpPr/>
              <p:nvPr/>
            </p:nvSpPr>
            <p:spPr>
              <a:xfrm>
                <a:off x="5218050" y="3291300"/>
                <a:ext cx="87550" cy="17825"/>
              </a:xfrm>
              <a:custGeom>
                <a:avLst/>
                <a:gdLst/>
                <a:ahLst/>
                <a:cxnLst/>
                <a:rect l="l" t="t" r="r" b="b"/>
                <a:pathLst>
                  <a:path w="3502" h="713" extrusionOk="0">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5216250" y="3341450"/>
                <a:ext cx="89975" cy="14725"/>
              </a:xfrm>
              <a:custGeom>
                <a:avLst/>
                <a:gdLst/>
                <a:ahLst/>
                <a:cxnLst/>
                <a:rect l="l" t="t" r="r" b="b"/>
                <a:pathLst>
                  <a:path w="3599" h="589" extrusionOk="0">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5211750" y="3314650"/>
                <a:ext cx="96775" cy="20050"/>
              </a:xfrm>
              <a:custGeom>
                <a:avLst/>
                <a:gdLst/>
                <a:ahLst/>
                <a:cxnLst/>
                <a:rect l="l" t="t" r="r" b="b"/>
                <a:pathLst>
                  <a:path w="3871" h="802" extrusionOk="0">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5219300" y="3364600"/>
                <a:ext cx="90150" cy="14750"/>
              </a:xfrm>
              <a:custGeom>
                <a:avLst/>
                <a:gdLst/>
                <a:ahLst/>
                <a:cxnLst/>
                <a:rect l="l" t="t" r="r" b="b"/>
                <a:pathLst>
                  <a:path w="3606" h="590" extrusionOk="0">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6"/>
              <p:cNvSpPr/>
              <p:nvPr/>
            </p:nvSpPr>
            <p:spPr>
              <a:xfrm>
                <a:off x="5220075" y="3384575"/>
                <a:ext cx="93075" cy="16425"/>
              </a:xfrm>
              <a:custGeom>
                <a:avLst/>
                <a:gdLst/>
                <a:ahLst/>
                <a:cxnLst/>
                <a:rect l="l" t="t" r="r" b="b"/>
                <a:pathLst>
                  <a:path w="3723" h="657" extrusionOk="0">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5223625" y="3408850"/>
                <a:ext cx="66300" cy="13425"/>
              </a:xfrm>
              <a:custGeom>
                <a:avLst/>
                <a:gdLst/>
                <a:ahLst/>
                <a:cxnLst/>
                <a:rect l="l" t="t" r="r" b="b"/>
                <a:pathLst>
                  <a:path w="2652" h="537" extrusionOk="0">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6"/>
              <p:cNvSpPr/>
              <p:nvPr/>
            </p:nvSpPr>
            <p:spPr>
              <a:xfrm>
                <a:off x="5227675" y="3429900"/>
                <a:ext cx="49350" cy="11475"/>
              </a:xfrm>
              <a:custGeom>
                <a:avLst/>
                <a:gdLst/>
                <a:ahLst/>
                <a:cxnLst/>
                <a:rect l="l" t="t" r="r" b="b"/>
                <a:pathLst>
                  <a:path w="1974" h="459" extrusionOk="0">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6"/>
              <p:cNvSpPr/>
              <p:nvPr/>
            </p:nvSpPr>
            <p:spPr>
              <a:xfrm>
                <a:off x="5300975" y="3223375"/>
                <a:ext cx="15550" cy="51050"/>
              </a:xfrm>
              <a:custGeom>
                <a:avLst/>
                <a:gdLst/>
                <a:ahLst/>
                <a:cxnLst/>
                <a:rect l="l" t="t" r="r" b="b"/>
                <a:pathLst>
                  <a:path w="622" h="2042" extrusionOk="0">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5165450" y="3253825"/>
                <a:ext cx="49025" cy="26900"/>
              </a:xfrm>
              <a:custGeom>
                <a:avLst/>
                <a:gdLst/>
                <a:ahLst/>
                <a:cxnLst/>
                <a:rect l="l" t="t" r="r" b="b"/>
                <a:pathLst>
                  <a:path w="1961" h="1076" extrusionOk="0">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5209375" y="3247925"/>
                <a:ext cx="96225" cy="29275"/>
              </a:xfrm>
              <a:custGeom>
                <a:avLst/>
                <a:gdLst/>
                <a:ahLst/>
                <a:cxnLst/>
                <a:rect l="l" t="t" r="r" b="b"/>
                <a:pathLst>
                  <a:path w="3849" h="1171" extrusionOk="0">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6"/>
              <p:cNvSpPr/>
              <p:nvPr/>
            </p:nvSpPr>
            <p:spPr>
              <a:xfrm>
                <a:off x="5303575" y="3408850"/>
                <a:ext cx="12950" cy="181050"/>
              </a:xfrm>
              <a:custGeom>
                <a:avLst/>
                <a:gdLst/>
                <a:ahLst/>
                <a:cxnLst/>
                <a:rect l="l" t="t" r="r" b="b"/>
                <a:pathLst>
                  <a:path w="518" h="7242" extrusionOk="0">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6"/>
              <p:cNvSpPr/>
              <p:nvPr/>
            </p:nvSpPr>
            <p:spPr>
              <a:xfrm>
                <a:off x="5353675" y="3670775"/>
                <a:ext cx="62725" cy="343700"/>
              </a:xfrm>
              <a:custGeom>
                <a:avLst/>
                <a:gdLst/>
                <a:ahLst/>
                <a:cxnLst/>
                <a:rect l="l" t="t" r="r" b="b"/>
                <a:pathLst>
                  <a:path w="2509" h="13748" extrusionOk="0">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5362300" y="4046725"/>
                <a:ext cx="53025" cy="217175"/>
              </a:xfrm>
              <a:custGeom>
                <a:avLst/>
                <a:gdLst/>
                <a:ahLst/>
                <a:cxnLst/>
                <a:rect l="l" t="t" r="r" b="b"/>
                <a:pathLst>
                  <a:path w="2121" h="8687" extrusionOk="0">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5359375" y="4261550"/>
                <a:ext cx="31475" cy="24500"/>
              </a:xfrm>
              <a:custGeom>
                <a:avLst/>
                <a:gdLst/>
                <a:ahLst/>
                <a:cxnLst/>
                <a:rect l="l" t="t" r="r" b="b"/>
                <a:pathLst>
                  <a:path w="1259" h="980" extrusionOk="0">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5357825" y="4283850"/>
                <a:ext cx="11400" cy="28100"/>
              </a:xfrm>
              <a:custGeom>
                <a:avLst/>
                <a:gdLst/>
                <a:ahLst/>
                <a:cxnLst/>
                <a:rect l="l" t="t" r="r" b="b"/>
                <a:pathLst>
                  <a:path w="456" h="1124" extrusionOk="0">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5366900" y="4284950"/>
                <a:ext cx="8625" cy="28100"/>
              </a:xfrm>
              <a:custGeom>
                <a:avLst/>
                <a:gdLst/>
                <a:ahLst/>
                <a:cxnLst/>
                <a:rect l="l" t="t" r="r" b="b"/>
                <a:pathLst>
                  <a:path w="345" h="1124" extrusionOk="0">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6"/>
              <p:cNvSpPr/>
              <p:nvPr/>
            </p:nvSpPr>
            <p:spPr>
              <a:xfrm>
                <a:off x="5376125" y="4286900"/>
                <a:ext cx="7250" cy="26500"/>
              </a:xfrm>
              <a:custGeom>
                <a:avLst/>
                <a:gdLst/>
                <a:ahLst/>
                <a:cxnLst/>
                <a:rect l="l" t="t" r="r" b="b"/>
                <a:pathLst>
                  <a:path w="290" h="1060" extrusionOk="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5357710" y="4334400"/>
                <a:ext cx="8000" cy="10275"/>
              </a:xfrm>
              <a:custGeom>
                <a:avLst/>
                <a:gdLst/>
                <a:ahLst/>
                <a:cxnLst/>
                <a:rect l="l" t="t" r="r" b="b"/>
                <a:pathLst>
                  <a:path w="320" h="411" extrusionOk="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5367685" y="4337525"/>
                <a:ext cx="8475" cy="12675"/>
              </a:xfrm>
              <a:custGeom>
                <a:avLst/>
                <a:gdLst/>
                <a:ahLst/>
                <a:cxnLst/>
                <a:rect l="l" t="t" r="r" b="b"/>
                <a:pathLst>
                  <a:path w="339" h="507" extrusionOk="0">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5378435" y="4338725"/>
                <a:ext cx="7250" cy="13625"/>
              </a:xfrm>
              <a:custGeom>
                <a:avLst/>
                <a:gdLst/>
                <a:ahLst/>
                <a:cxnLst/>
                <a:rect l="l" t="t" r="r" b="b"/>
                <a:pathLst>
                  <a:path w="290" h="545" extrusionOk="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6"/>
              <p:cNvSpPr/>
              <p:nvPr/>
            </p:nvSpPr>
            <p:spPr>
              <a:xfrm>
                <a:off x="5387810" y="4337425"/>
                <a:ext cx="7250" cy="12650"/>
              </a:xfrm>
              <a:custGeom>
                <a:avLst/>
                <a:gdLst/>
                <a:ahLst/>
                <a:cxnLst/>
                <a:rect l="l" t="t" r="r" b="b"/>
                <a:pathLst>
                  <a:path w="290" h="506" extrusionOk="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6"/>
              <p:cNvSpPr/>
              <p:nvPr/>
            </p:nvSpPr>
            <p:spPr>
              <a:xfrm>
                <a:off x="5394935" y="4334100"/>
                <a:ext cx="6400" cy="9100"/>
              </a:xfrm>
              <a:custGeom>
                <a:avLst/>
                <a:gdLst/>
                <a:ahLst/>
                <a:cxnLst/>
                <a:rect l="l" t="t" r="r" b="b"/>
                <a:pathLst>
                  <a:path w="256" h="364" extrusionOk="0">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6"/>
              <p:cNvSpPr/>
              <p:nvPr/>
            </p:nvSpPr>
            <p:spPr>
              <a:xfrm>
                <a:off x="5381200" y="4289900"/>
                <a:ext cx="8300" cy="22800"/>
              </a:xfrm>
              <a:custGeom>
                <a:avLst/>
                <a:gdLst/>
                <a:ahLst/>
                <a:cxnLst/>
                <a:rect l="l" t="t" r="r" b="b"/>
                <a:pathLst>
                  <a:path w="332" h="912" extrusionOk="0">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5386885" y="4293900"/>
                <a:ext cx="9500" cy="17075"/>
              </a:xfrm>
              <a:custGeom>
                <a:avLst/>
                <a:gdLst/>
                <a:ahLst/>
                <a:cxnLst/>
                <a:rect l="l" t="t" r="r" b="b"/>
                <a:pathLst>
                  <a:path w="380" h="683" extrusionOk="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5356935" y="4313150"/>
                <a:ext cx="9250" cy="20275"/>
              </a:xfrm>
              <a:custGeom>
                <a:avLst/>
                <a:gdLst/>
                <a:ahLst/>
                <a:cxnLst/>
                <a:rect l="l" t="t" r="r" b="b"/>
                <a:pathLst>
                  <a:path w="370" h="811" extrusionOk="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5368610" y="4314775"/>
                <a:ext cx="7400" cy="20900"/>
              </a:xfrm>
              <a:custGeom>
                <a:avLst/>
                <a:gdLst/>
                <a:ahLst/>
                <a:cxnLst/>
                <a:rect l="l" t="t" r="r" b="b"/>
                <a:pathLst>
                  <a:path w="296" h="836" extrusionOk="0">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6"/>
              <p:cNvSpPr/>
              <p:nvPr/>
            </p:nvSpPr>
            <p:spPr>
              <a:xfrm>
                <a:off x="5378135" y="4316575"/>
                <a:ext cx="6175" cy="19075"/>
              </a:xfrm>
              <a:custGeom>
                <a:avLst/>
                <a:gdLst/>
                <a:ahLst/>
                <a:cxnLst/>
                <a:rect l="l" t="t" r="r" b="b"/>
                <a:pathLst>
                  <a:path w="247" h="763" extrusionOk="0">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5387060" y="4316300"/>
                <a:ext cx="5850" cy="18300"/>
              </a:xfrm>
              <a:custGeom>
                <a:avLst/>
                <a:gdLst/>
                <a:ahLst/>
                <a:cxnLst/>
                <a:rect l="l" t="t" r="r" b="b"/>
                <a:pathLst>
                  <a:path w="234" h="732" extrusionOk="0">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5393810" y="4315500"/>
                <a:ext cx="6625" cy="16125"/>
              </a:xfrm>
              <a:custGeom>
                <a:avLst/>
                <a:gdLst/>
                <a:ahLst/>
                <a:cxnLst/>
                <a:rect l="l" t="t" r="r" b="b"/>
                <a:pathLst>
                  <a:path w="265" h="645" extrusionOk="0">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5367500" y="4017250"/>
                <a:ext cx="47375" cy="32750"/>
              </a:xfrm>
              <a:custGeom>
                <a:avLst/>
                <a:gdLst/>
                <a:ahLst/>
                <a:cxnLst/>
                <a:rect l="l" t="t" r="r" b="b"/>
                <a:pathLst>
                  <a:path w="1895" h="1310" extrusionOk="0">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5428525" y="3277175"/>
                <a:ext cx="57025" cy="177000"/>
              </a:xfrm>
              <a:custGeom>
                <a:avLst/>
                <a:gdLst/>
                <a:ahLst/>
                <a:cxnLst/>
                <a:rect l="l" t="t" r="r" b="b"/>
                <a:pathLst>
                  <a:path w="2281" h="7080" extrusionOk="0">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5451425" y="3459325"/>
                <a:ext cx="59325" cy="189300"/>
              </a:xfrm>
              <a:custGeom>
                <a:avLst/>
                <a:gdLst/>
                <a:ahLst/>
                <a:cxnLst/>
                <a:rect l="l" t="t" r="r" b="b"/>
                <a:pathLst>
                  <a:path w="2373" h="7572" extrusionOk="0">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483375" y="3652625"/>
                <a:ext cx="16475" cy="38000"/>
              </a:xfrm>
              <a:custGeom>
                <a:avLst/>
                <a:gdLst/>
                <a:ahLst/>
                <a:cxnLst/>
                <a:rect l="l" t="t" r="r" b="b"/>
                <a:pathLst>
                  <a:path w="659" h="1520" extrusionOk="0">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6"/>
              <p:cNvSpPr/>
              <p:nvPr/>
            </p:nvSpPr>
            <p:spPr>
              <a:xfrm>
                <a:off x="5484600" y="3692475"/>
                <a:ext cx="9875" cy="15900"/>
              </a:xfrm>
              <a:custGeom>
                <a:avLst/>
                <a:gdLst/>
                <a:ahLst/>
                <a:cxnLst/>
                <a:rect l="l" t="t" r="r" b="b"/>
                <a:pathLst>
                  <a:path w="395" h="636" extrusionOk="0">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6"/>
              <p:cNvSpPr/>
              <p:nvPr/>
            </p:nvSpPr>
            <p:spPr>
              <a:xfrm>
                <a:off x="5484925" y="3714950"/>
                <a:ext cx="5850" cy="10650"/>
              </a:xfrm>
              <a:custGeom>
                <a:avLst/>
                <a:gdLst/>
                <a:ahLst/>
                <a:cxnLst/>
                <a:rect l="l" t="t" r="r" b="b"/>
                <a:pathLst>
                  <a:path w="234" h="426" extrusionOk="0">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504125" y="3654700"/>
                <a:ext cx="14475" cy="37975"/>
              </a:xfrm>
              <a:custGeom>
                <a:avLst/>
                <a:gdLst/>
                <a:ahLst/>
                <a:cxnLst/>
                <a:rect l="l" t="t" r="r" b="b"/>
                <a:pathLst>
                  <a:path w="579" h="1519" extrusionOk="0">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5510425" y="3696375"/>
                <a:ext cx="12000" cy="27425"/>
              </a:xfrm>
              <a:custGeom>
                <a:avLst/>
                <a:gdLst/>
                <a:ahLst/>
                <a:cxnLst/>
                <a:rect l="l" t="t" r="r" b="b"/>
                <a:pathLst>
                  <a:path w="480" h="1097" extrusionOk="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6"/>
              <p:cNvSpPr/>
              <p:nvPr/>
            </p:nvSpPr>
            <p:spPr>
              <a:xfrm>
                <a:off x="5504425" y="3726575"/>
                <a:ext cx="12175" cy="19075"/>
              </a:xfrm>
              <a:custGeom>
                <a:avLst/>
                <a:gdLst/>
                <a:ahLst/>
                <a:cxnLst/>
                <a:rect l="l" t="t" r="r" b="b"/>
                <a:pathLst>
                  <a:path w="487" h="763" extrusionOk="0">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496900" y="3745675"/>
                <a:ext cx="7400" cy="13725"/>
              </a:xfrm>
              <a:custGeom>
                <a:avLst/>
                <a:gdLst/>
                <a:ahLst/>
                <a:cxnLst/>
                <a:rect l="l" t="t" r="r" b="b"/>
                <a:pathLst>
                  <a:path w="296" h="549" extrusionOk="0">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5316350" y="3273175"/>
                <a:ext cx="93850" cy="201525"/>
              </a:xfrm>
              <a:custGeom>
                <a:avLst/>
                <a:gdLst/>
                <a:ahLst/>
                <a:cxnLst/>
                <a:rect l="l" t="t" r="r" b="b"/>
                <a:pathLst>
                  <a:path w="3754" h="8061" extrusionOk="0">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5328625" y="3274500"/>
                <a:ext cx="76150" cy="17600"/>
              </a:xfrm>
              <a:custGeom>
                <a:avLst/>
                <a:gdLst/>
                <a:ahLst/>
                <a:cxnLst/>
                <a:rect l="l" t="t" r="r" b="b"/>
                <a:pathLst>
                  <a:path w="3046" h="704" extrusionOk="0">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320500" y="3243725"/>
                <a:ext cx="34725" cy="10350"/>
              </a:xfrm>
              <a:custGeom>
                <a:avLst/>
                <a:gdLst/>
                <a:ahLst/>
                <a:cxnLst/>
                <a:rect l="l" t="t" r="r" b="b"/>
                <a:pathLst>
                  <a:path w="1389" h="414" extrusionOk="0">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5316650" y="3228050"/>
                <a:ext cx="26925" cy="9525"/>
              </a:xfrm>
              <a:custGeom>
                <a:avLst/>
                <a:gdLst/>
                <a:ahLst/>
                <a:cxnLst/>
                <a:rect l="l" t="t" r="r" b="b"/>
                <a:pathLst>
                  <a:path w="1077" h="381" extrusionOk="0">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5318500" y="3427625"/>
                <a:ext cx="25100" cy="8775"/>
              </a:xfrm>
              <a:custGeom>
                <a:avLst/>
                <a:gdLst/>
                <a:ahLst/>
                <a:cxnLst/>
                <a:rect l="l" t="t" r="r" b="b"/>
                <a:pathLst>
                  <a:path w="1004" h="351" extrusionOk="0">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5318650" y="3446250"/>
                <a:ext cx="24950" cy="8800"/>
              </a:xfrm>
              <a:custGeom>
                <a:avLst/>
                <a:gdLst/>
                <a:ahLst/>
                <a:cxnLst/>
                <a:rect l="l" t="t" r="r" b="b"/>
                <a:pathLst>
                  <a:path w="998" h="352" extrusionOk="0">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6"/>
              <p:cNvSpPr/>
              <p:nvPr/>
            </p:nvSpPr>
            <p:spPr>
              <a:xfrm>
                <a:off x="5318650" y="3464950"/>
                <a:ext cx="24950" cy="8775"/>
              </a:xfrm>
              <a:custGeom>
                <a:avLst/>
                <a:gdLst/>
                <a:ahLst/>
                <a:cxnLst/>
                <a:rect l="l" t="t" r="r" b="b"/>
                <a:pathLst>
                  <a:path w="998" h="351" extrusionOk="0">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5318650" y="3483550"/>
                <a:ext cx="24950" cy="8750"/>
              </a:xfrm>
              <a:custGeom>
                <a:avLst/>
                <a:gdLst/>
                <a:ahLst/>
                <a:cxnLst/>
                <a:rect l="l" t="t" r="r" b="b"/>
                <a:pathLst>
                  <a:path w="998" h="350" extrusionOk="0">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318650" y="3502150"/>
                <a:ext cx="24950" cy="8750"/>
              </a:xfrm>
              <a:custGeom>
                <a:avLst/>
                <a:gdLst/>
                <a:ahLst/>
                <a:cxnLst/>
                <a:rect l="l" t="t" r="r" b="b"/>
                <a:pathLst>
                  <a:path w="998" h="350" extrusionOk="0">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5318650" y="3520775"/>
                <a:ext cx="24975" cy="8800"/>
              </a:xfrm>
              <a:custGeom>
                <a:avLst/>
                <a:gdLst/>
                <a:ahLst/>
                <a:cxnLst/>
                <a:rect l="l" t="t" r="r" b="b"/>
                <a:pathLst>
                  <a:path w="999" h="352" extrusionOk="0">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6"/>
              <p:cNvSpPr/>
              <p:nvPr/>
            </p:nvSpPr>
            <p:spPr>
              <a:xfrm>
                <a:off x="5318650" y="3539500"/>
                <a:ext cx="24950" cy="8750"/>
              </a:xfrm>
              <a:custGeom>
                <a:avLst/>
                <a:gdLst/>
                <a:ahLst/>
                <a:cxnLst/>
                <a:rect l="l" t="t" r="r" b="b"/>
                <a:pathLst>
                  <a:path w="998" h="350" extrusionOk="0">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6"/>
              <p:cNvSpPr/>
              <p:nvPr/>
            </p:nvSpPr>
            <p:spPr>
              <a:xfrm>
                <a:off x="5318650" y="3558125"/>
                <a:ext cx="24975" cy="8700"/>
              </a:xfrm>
              <a:custGeom>
                <a:avLst/>
                <a:gdLst/>
                <a:ahLst/>
                <a:cxnLst/>
                <a:rect l="l" t="t" r="r" b="b"/>
                <a:pathLst>
                  <a:path w="999" h="348" extrusionOk="0">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6"/>
              <p:cNvSpPr/>
              <p:nvPr/>
            </p:nvSpPr>
            <p:spPr>
              <a:xfrm>
                <a:off x="5318650" y="3576725"/>
                <a:ext cx="24975" cy="8800"/>
              </a:xfrm>
              <a:custGeom>
                <a:avLst/>
                <a:gdLst/>
                <a:ahLst/>
                <a:cxnLst/>
                <a:rect l="l" t="t" r="r" b="b"/>
                <a:pathLst>
                  <a:path w="999" h="352" extrusionOk="0">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5327250" y="3291300"/>
                <a:ext cx="87575" cy="17825"/>
              </a:xfrm>
              <a:custGeom>
                <a:avLst/>
                <a:gdLst/>
                <a:ahLst/>
                <a:cxnLst/>
                <a:rect l="l" t="t" r="r" b="b"/>
                <a:pathLst>
                  <a:path w="3503" h="713" extrusionOk="0">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5326625" y="3341450"/>
                <a:ext cx="90125" cy="14725"/>
              </a:xfrm>
              <a:custGeom>
                <a:avLst/>
                <a:gdLst/>
                <a:ahLst/>
                <a:cxnLst/>
                <a:rect l="l" t="t" r="r" b="b"/>
                <a:pathLst>
                  <a:path w="3605" h="589" extrusionOk="0">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6"/>
              <p:cNvSpPr/>
              <p:nvPr/>
            </p:nvSpPr>
            <p:spPr>
              <a:xfrm>
                <a:off x="5324325" y="3314650"/>
                <a:ext cx="96775" cy="20050"/>
              </a:xfrm>
              <a:custGeom>
                <a:avLst/>
                <a:gdLst/>
                <a:ahLst/>
                <a:cxnLst/>
                <a:rect l="l" t="t" r="r" b="b"/>
                <a:pathLst>
                  <a:path w="3871" h="802" extrusionOk="0">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6"/>
              <p:cNvSpPr/>
              <p:nvPr/>
            </p:nvSpPr>
            <p:spPr>
              <a:xfrm>
                <a:off x="5323400" y="3364600"/>
                <a:ext cx="90150" cy="14750"/>
              </a:xfrm>
              <a:custGeom>
                <a:avLst/>
                <a:gdLst/>
                <a:ahLst/>
                <a:cxnLst/>
                <a:rect l="l" t="t" r="r" b="b"/>
                <a:pathLst>
                  <a:path w="3606" h="590" extrusionOk="0">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6"/>
              <p:cNvSpPr/>
              <p:nvPr/>
            </p:nvSpPr>
            <p:spPr>
              <a:xfrm>
                <a:off x="5319875" y="3384575"/>
                <a:ext cx="92900" cy="16425"/>
              </a:xfrm>
              <a:custGeom>
                <a:avLst/>
                <a:gdLst/>
                <a:ahLst/>
                <a:cxnLst/>
                <a:rect l="l" t="t" r="r" b="b"/>
                <a:pathLst>
                  <a:path w="3716" h="657" extrusionOk="0">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5342925" y="3408850"/>
                <a:ext cx="66450" cy="13425"/>
              </a:xfrm>
              <a:custGeom>
                <a:avLst/>
                <a:gdLst/>
                <a:ahLst/>
                <a:cxnLst/>
                <a:rect l="l" t="t" r="r" b="b"/>
                <a:pathLst>
                  <a:path w="2658" h="537" extrusionOk="0">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5355975" y="3429900"/>
                <a:ext cx="49225" cy="11475"/>
              </a:xfrm>
              <a:custGeom>
                <a:avLst/>
                <a:gdLst/>
                <a:ahLst/>
                <a:cxnLst/>
                <a:rect l="l" t="t" r="r" b="b"/>
                <a:pathLst>
                  <a:path w="1969" h="459" extrusionOk="0">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5316350" y="3223375"/>
                <a:ext cx="15700" cy="51050"/>
              </a:xfrm>
              <a:custGeom>
                <a:avLst/>
                <a:gdLst/>
                <a:ahLst/>
                <a:cxnLst/>
                <a:rect l="l" t="t" r="r" b="b"/>
                <a:pathLst>
                  <a:path w="628" h="2042" extrusionOk="0">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6"/>
              <p:cNvSpPr/>
              <p:nvPr/>
            </p:nvSpPr>
            <p:spPr>
              <a:xfrm>
                <a:off x="5418525" y="3253825"/>
                <a:ext cx="48900" cy="26900"/>
              </a:xfrm>
              <a:custGeom>
                <a:avLst/>
                <a:gdLst/>
                <a:ahLst/>
                <a:cxnLst/>
                <a:rect l="l" t="t" r="r" b="b"/>
                <a:pathLst>
                  <a:path w="1956" h="1076" extrusionOk="0">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6"/>
              <p:cNvSpPr/>
              <p:nvPr/>
            </p:nvSpPr>
            <p:spPr>
              <a:xfrm>
                <a:off x="5327100" y="3247925"/>
                <a:ext cx="96375" cy="29275"/>
              </a:xfrm>
              <a:custGeom>
                <a:avLst/>
                <a:gdLst/>
                <a:ahLst/>
                <a:cxnLst/>
                <a:rect l="l" t="t" r="r" b="b"/>
                <a:pathLst>
                  <a:path w="3855" h="1171" extrusionOk="0">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5316350" y="3408850"/>
                <a:ext cx="12925" cy="181050"/>
              </a:xfrm>
              <a:custGeom>
                <a:avLst/>
                <a:gdLst/>
                <a:ahLst/>
                <a:cxnLst/>
                <a:rect l="l" t="t" r="r" b="b"/>
                <a:pathLst>
                  <a:path w="517" h="7242" extrusionOk="0">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5253800" y="3060800"/>
                <a:ext cx="126025" cy="150325"/>
              </a:xfrm>
              <a:custGeom>
                <a:avLst/>
                <a:gdLst/>
                <a:ahLst/>
                <a:cxnLst/>
                <a:rect l="l" t="t" r="r" b="b"/>
                <a:pathLst>
                  <a:path w="5041" h="6013" extrusionOk="0">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5307425" y="3178825"/>
                <a:ext cx="8950" cy="10800"/>
              </a:xfrm>
              <a:custGeom>
                <a:avLst/>
                <a:gdLst/>
                <a:ahLst/>
                <a:cxnLst/>
                <a:rect l="l" t="t" r="r" b="b"/>
                <a:pathLst>
                  <a:path w="358" h="432" extrusionOk="0">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6"/>
              <p:cNvSpPr/>
              <p:nvPr/>
            </p:nvSpPr>
            <p:spPr>
              <a:xfrm>
                <a:off x="5306500" y="3190200"/>
                <a:ext cx="9400" cy="10600"/>
              </a:xfrm>
              <a:custGeom>
                <a:avLst/>
                <a:gdLst/>
                <a:ahLst/>
                <a:cxnLst/>
                <a:rect l="l" t="t" r="r" b="b"/>
                <a:pathLst>
                  <a:path w="376" h="424" extrusionOk="0">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6"/>
              <p:cNvSpPr/>
              <p:nvPr/>
            </p:nvSpPr>
            <p:spPr>
              <a:xfrm>
                <a:off x="5301425" y="3178325"/>
                <a:ext cx="6325" cy="8975"/>
              </a:xfrm>
              <a:custGeom>
                <a:avLst/>
                <a:gdLst/>
                <a:ahLst/>
                <a:cxnLst/>
                <a:rect l="l" t="t" r="r" b="b"/>
                <a:pathLst>
                  <a:path w="253" h="359" extrusionOk="0">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5300350" y="3188425"/>
                <a:ext cx="6025" cy="8575"/>
              </a:xfrm>
              <a:custGeom>
                <a:avLst/>
                <a:gdLst/>
                <a:ahLst/>
                <a:cxnLst/>
                <a:rect l="l" t="t" r="r" b="b"/>
                <a:pathLst>
                  <a:path w="241" h="343" extrusionOk="0">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6"/>
              <p:cNvSpPr/>
              <p:nvPr/>
            </p:nvSpPr>
            <p:spPr>
              <a:xfrm>
                <a:off x="5295300" y="3177425"/>
                <a:ext cx="8000" cy="9100"/>
              </a:xfrm>
              <a:custGeom>
                <a:avLst/>
                <a:gdLst/>
                <a:ahLst/>
                <a:cxnLst/>
                <a:rect l="l" t="t" r="r" b="b"/>
                <a:pathLst>
                  <a:path w="320" h="364" extrusionOk="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6"/>
              <p:cNvSpPr/>
              <p:nvPr/>
            </p:nvSpPr>
            <p:spPr>
              <a:xfrm>
                <a:off x="5293600" y="3186050"/>
                <a:ext cx="5700" cy="7875"/>
              </a:xfrm>
              <a:custGeom>
                <a:avLst/>
                <a:gdLst/>
                <a:ahLst/>
                <a:cxnLst/>
                <a:rect l="l" t="t" r="r" b="b"/>
                <a:pathLst>
                  <a:path w="228" h="315" extrusionOk="0">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5290075" y="3174900"/>
                <a:ext cx="5850" cy="8700"/>
              </a:xfrm>
              <a:custGeom>
                <a:avLst/>
                <a:gdLst/>
                <a:ahLst/>
                <a:cxnLst/>
                <a:rect l="l" t="t" r="r" b="b"/>
                <a:pathLst>
                  <a:path w="234" h="348" extrusionOk="0">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6"/>
              <p:cNvSpPr/>
              <p:nvPr/>
            </p:nvSpPr>
            <p:spPr>
              <a:xfrm>
                <a:off x="5288675" y="3183800"/>
                <a:ext cx="5250" cy="6925"/>
              </a:xfrm>
              <a:custGeom>
                <a:avLst/>
                <a:gdLst/>
                <a:ahLst/>
                <a:cxnLst/>
                <a:rect l="l" t="t" r="r" b="b"/>
                <a:pathLst>
                  <a:path w="210" h="277" extrusionOk="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6"/>
              <p:cNvSpPr/>
              <p:nvPr/>
            </p:nvSpPr>
            <p:spPr>
              <a:xfrm>
                <a:off x="5285150" y="3173800"/>
                <a:ext cx="4025" cy="6800"/>
              </a:xfrm>
              <a:custGeom>
                <a:avLst/>
                <a:gdLst/>
                <a:ahLst/>
                <a:cxnLst/>
                <a:rect l="l" t="t" r="r" b="b"/>
                <a:pathLst>
                  <a:path w="161" h="272" extrusionOk="0">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6"/>
              <p:cNvSpPr/>
              <p:nvPr/>
            </p:nvSpPr>
            <p:spPr>
              <a:xfrm>
                <a:off x="5280850" y="3171125"/>
                <a:ext cx="3700" cy="7100"/>
              </a:xfrm>
              <a:custGeom>
                <a:avLst/>
                <a:gdLst/>
                <a:ahLst/>
                <a:cxnLst/>
                <a:rect l="l" t="t" r="r" b="b"/>
                <a:pathLst>
                  <a:path w="148" h="284" extrusionOk="0">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5283600" y="3180900"/>
                <a:ext cx="4950" cy="6250"/>
              </a:xfrm>
              <a:custGeom>
                <a:avLst/>
                <a:gdLst/>
                <a:ahLst/>
                <a:cxnLst/>
                <a:rect l="l" t="t" r="r" b="b"/>
                <a:pathLst>
                  <a:path w="198" h="250" extrusionOk="0">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5280525" y="3178150"/>
                <a:ext cx="2800" cy="5175"/>
              </a:xfrm>
              <a:custGeom>
                <a:avLst/>
                <a:gdLst/>
                <a:ahLst/>
                <a:cxnLst/>
                <a:rect l="l" t="t" r="r" b="b"/>
                <a:pathLst>
                  <a:path w="112" h="207" extrusionOk="0">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5317425" y="3178900"/>
                <a:ext cx="8925" cy="10650"/>
              </a:xfrm>
              <a:custGeom>
                <a:avLst/>
                <a:gdLst/>
                <a:ahLst/>
                <a:cxnLst/>
                <a:rect l="l" t="t" r="r" b="b"/>
                <a:pathLst>
                  <a:path w="357" h="426" extrusionOk="0">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6"/>
              <p:cNvSpPr/>
              <p:nvPr/>
            </p:nvSpPr>
            <p:spPr>
              <a:xfrm>
                <a:off x="5317875" y="3190175"/>
                <a:ext cx="9400" cy="10550"/>
              </a:xfrm>
              <a:custGeom>
                <a:avLst/>
                <a:gdLst/>
                <a:ahLst/>
                <a:cxnLst/>
                <a:rect l="l" t="t" r="r" b="b"/>
                <a:pathLst>
                  <a:path w="376" h="422" extrusionOk="0">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6"/>
              <p:cNvSpPr/>
              <p:nvPr/>
            </p:nvSpPr>
            <p:spPr>
              <a:xfrm>
                <a:off x="5326025" y="3178325"/>
                <a:ext cx="6325" cy="9000"/>
              </a:xfrm>
              <a:custGeom>
                <a:avLst/>
                <a:gdLst/>
                <a:ahLst/>
                <a:cxnLst/>
                <a:rect l="l" t="t" r="r" b="b"/>
                <a:pathLst>
                  <a:path w="253" h="360" extrusionOk="0">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5327400" y="3188425"/>
                <a:ext cx="6025" cy="8575"/>
              </a:xfrm>
              <a:custGeom>
                <a:avLst/>
                <a:gdLst/>
                <a:ahLst/>
                <a:cxnLst/>
                <a:rect l="l" t="t" r="r" b="b"/>
                <a:pathLst>
                  <a:path w="241" h="343" extrusionOk="0">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6"/>
              <p:cNvSpPr/>
              <p:nvPr/>
            </p:nvSpPr>
            <p:spPr>
              <a:xfrm>
                <a:off x="5330475" y="3177425"/>
                <a:ext cx="7975" cy="9100"/>
              </a:xfrm>
              <a:custGeom>
                <a:avLst/>
                <a:gdLst/>
                <a:ahLst/>
                <a:cxnLst/>
                <a:rect l="l" t="t" r="r" b="b"/>
                <a:pathLst>
                  <a:path w="319" h="364" extrusionOk="0">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5334475" y="3186050"/>
                <a:ext cx="5700" cy="7875"/>
              </a:xfrm>
              <a:custGeom>
                <a:avLst/>
                <a:gdLst/>
                <a:ahLst/>
                <a:cxnLst/>
                <a:rect l="l" t="t" r="r" b="b"/>
                <a:pathLst>
                  <a:path w="228" h="315" extrusionOk="0">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5338000" y="3174925"/>
                <a:ext cx="5725" cy="8675"/>
              </a:xfrm>
              <a:custGeom>
                <a:avLst/>
                <a:gdLst/>
                <a:ahLst/>
                <a:cxnLst/>
                <a:rect l="l" t="t" r="r" b="b"/>
                <a:pathLst>
                  <a:path w="229" h="347" extrusionOk="0">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6"/>
              <p:cNvSpPr/>
              <p:nvPr/>
            </p:nvSpPr>
            <p:spPr>
              <a:xfrm>
                <a:off x="5339850" y="3183775"/>
                <a:ext cx="5250" cy="6950"/>
              </a:xfrm>
              <a:custGeom>
                <a:avLst/>
                <a:gdLst/>
                <a:ahLst/>
                <a:cxnLst/>
                <a:rect l="l" t="t" r="r" b="b"/>
                <a:pathLst>
                  <a:path w="210" h="278" extrusionOk="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6"/>
              <p:cNvSpPr/>
              <p:nvPr/>
            </p:nvSpPr>
            <p:spPr>
              <a:xfrm>
                <a:off x="5344625" y="3173800"/>
                <a:ext cx="3850" cy="6800"/>
              </a:xfrm>
              <a:custGeom>
                <a:avLst/>
                <a:gdLst/>
                <a:ahLst/>
                <a:cxnLst/>
                <a:rect l="l" t="t" r="r" b="b"/>
                <a:pathLst>
                  <a:path w="154" h="272" extrusionOk="0">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5349225" y="3171100"/>
                <a:ext cx="3875" cy="7125"/>
              </a:xfrm>
              <a:custGeom>
                <a:avLst/>
                <a:gdLst/>
                <a:ahLst/>
                <a:cxnLst/>
                <a:rect l="l" t="t" r="r" b="b"/>
                <a:pathLst>
                  <a:path w="155" h="285" extrusionOk="0">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6"/>
              <p:cNvSpPr/>
              <p:nvPr/>
            </p:nvSpPr>
            <p:spPr>
              <a:xfrm>
                <a:off x="5345075" y="3180900"/>
                <a:ext cx="5100" cy="6275"/>
              </a:xfrm>
              <a:custGeom>
                <a:avLst/>
                <a:gdLst/>
                <a:ahLst/>
                <a:cxnLst/>
                <a:rect l="l" t="t" r="r" b="b"/>
                <a:pathLst>
                  <a:path w="204" h="251" extrusionOk="0">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6"/>
              <p:cNvSpPr/>
              <p:nvPr/>
            </p:nvSpPr>
            <p:spPr>
              <a:xfrm>
                <a:off x="5350475" y="3178175"/>
                <a:ext cx="2775" cy="5150"/>
              </a:xfrm>
              <a:custGeom>
                <a:avLst/>
                <a:gdLst/>
                <a:ahLst/>
                <a:cxnLst/>
                <a:rect l="l" t="t" r="r" b="b"/>
                <a:pathLst>
                  <a:path w="111" h="206" extrusionOk="0">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2" name="Google Shape;9962;p76"/>
            <p:cNvSpPr/>
            <p:nvPr/>
          </p:nvSpPr>
          <p:spPr>
            <a:xfrm>
              <a:off x="5233150" y="2992450"/>
              <a:ext cx="201550" cy="156325"/>
            </a:xfrm>
            <a:custGeom>
              <a:avLst/>
              <a:gdLst/>
              <a:ahLst/>
              <a:cxnLst/>
              <a:rect l="l" t="t" r="r" b="b"/>
              <a:pathLst>
                <a:path w="8062" h="6253" extrusionOk="0">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6"/>
          <p:cNvGrpSpPr/>
          <p:nvPr/>
        </p:nvGrpSpPr>
        <p:grpSpPr>
          <a:xfrm>
            <a:off x="5866925" y="3022588"/>
            <a:ext cx="435225" cy="1370250"/>
            <a:chOff x="5866925" y="2992450"/>
            <a:chExt cx="435225" cy="1370250"/>
          </a:xfrm>
        </p:grpSpPr>
        <p:grpSp>
          <p:nvGrpSpPr>
            <p:cNvPr id="9964" name="Google Shape;9964;p76"/>
            <p:cNvGrpSpPr/>
            <p:nvPr/>
          </p:nvGrpSpPr>
          <p:grpSpPr>
            <a:xfrm>
              <a:off x="5866925" y="3018075"/>
              <a:ext cx="435225" cy="1344625"/>
              <a:chOff x="5866925" y="3018075"/>
              <a:chExt cx="435225" cy="1344625"/>
            </a:xfrm>
          </p:grpSpPr>
          <p:sp>
            <p:nvSpPr>
              <p:cNvPr id="9965" name="Google Shape;9965;p76"/>
              <p:cNvSpPr/>
              <p:nvPr/>
            </p:nvSpPr>
            <p:spPr>
              <a:xfrm>
                <a:off x="5866925" y="3172825"/>
                <a:ext cx="435225" cy="1189875"/>
              </a:xfrm>
              <a:custGeom>
                <a:avLst/>
                <a:gdLst/>
                <a:ahLst/>
                <a:cxnLst/>
                <a:rect l="l" t="t" r="r" b="b"/>
                <a:pathLst>
                  <a:path w="17409" h="47595" extrusionOk="0">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6009225" y="3018075"/>
                <a:ext cx="150475" cy="201175"/>
              </a:xfrm>
              <a:custGeom>
                <a:avLst/>
                <a:gdLst/>
                <a:ahLst/>
                <a:cxnLst/>
                <a:rect l="l" t="t" r="r" b="b"/>
                <a:pathLst>
                  <a:path w="6019" h="8047" extrusionOk="0">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6"/>
            <p:cNvGrpSpPr/>
            <p:nvPr/>
          </p:nvGrpSpPr>
          <p:grpSpPr>
            <a:xfrm>
              <a:off x="5879375" y="3075750"/>
              <a:ext cx="407400" cy="1278050"/>
              <a:chOff x="5879375" y="3075750"/>
              <a:chExt cx="407400" cy="1278050"/>
            </a:xfrm>
          </p:grpSpPr>
          <p:sp>
            <p:nvSpPr>
              <p:cNvPr id="9968" name="Google Shape;9968;p76"/>
              <p:cNvSpPr/>
              <p:nvPr/>
            </p:nvSpPr>
            <p:spPr>
              <a:xfrm>
                <a:off x="5880175" y="3646700"/>
                <a:ext cx="37350" cy="53575"/>
              </a:xfrm>
              <a:custGeom>
                <a:avLst/>
                <a:gdLst/>
                <a:ahLst/>
                <a:cxnLst/>
                <a:rect l="l" t="t" r="r" b="b"/>
                <a:pathLst>
                  <a:path w="1494" h="2143" extrusionOk="0">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6"/>
              <p:cNvSpPr/>
              <p:nvPr/>
            </p:nvSpPr>
            <p:spPr>
              <a:xfrm>
                <a:off x="5879375" y="3707225"/>
                <a:ext cx="28550" cy="47100"/>
              </a:xfrm>
              <a:custGeom>
                <a:avLst/>
                <a:gdLst/>
                <a:ahLst/>
                <a:cxnLst/>
                <a:rect l="l" t="t" r="r" b="b"/>
                <a:pathLst>
                  <a:path w="1142" h="1884" extrusionOk="0">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6"/>
              <p:cNvSpPr/>
              <p:nvPr/>
            </p:nvSpPr>
            <p:spPr>
              <a:xfrm>
                <a:off x="5988800" y="3665425"/>
                <a:ext cx="85100" cy="242725"/>
              </a:xfrm>
              <a:custGeom>
                <a:avLst/>
                <a:gdLst/>
                <a:ahLst/>
                <a:cxnLst/>
                <a:rect l="l" t="t" r="r" b="b"/>
                <a:pathLst>
                  <a:path w="3404" h="9709" extrusionOk="0">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6"/>
              <p:cNvSpPr/>
              <p:nvPr/>
            </p:nvSpPr>
            <p:spPr>
              <a:xfrm>
                <a:off x="5974650" y="3674325"/>
                <a:ext cx="71325" cy="317875"/>
              </a:xfrm>
              <a:custGeom>
                <a:avLst/>
                <a:gdLst/>
                <a:ahLst/>
                <a:cxnLst/>
                <a:rect l="l" t="t" r="r" b="b"/>
                <a:pathLst>
                  <a:path w="2853" h="12715" extrusionOk="0">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5980950" y="4010450"/>
                <a:ext cx="52575" cy="241400"/>
              </a:xfrm>
              <a:custGeom>
                <a:avLst/>
                <a:gdLst/>
                <a:ahLst/>
                <a:cxnLst/>
                <a:rect l="l" t="t" r="r" b="b"/>
                <a:pathLst>
                  <a:path w="2103" h="9656" extrusionOk="0">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6009350" y="4010450"/>
                <a:ext cx="37775" cy="158800"/>
              </a:xfrm>
              <a:custGeom>
                <a:avLst/>
                <a:gdLst/>
                <a:ahLst/>
                <a:cxnLst/>
                <a:rect l="l" t="t" r="r" b="b"/>
                <a:pathLst>
                  <a:path w="1511" h="6352" extrusionOk="0">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6"/>
              <p:cNvSpPr/>
              <p:nvPr/>
            </p:nvSpPr>
            <p:spPr>
              <a:xfrm>
                <a:off x="5985175" y="3419325"/>
                <a:ext cx="94775" cy="272775"/>
              </a:xfrm>
              <a:custGeom>
                <a:avLst/>
                <a:gdLst/>
                <a:ahLst/>
                <a:cxnLst/>
                <a:rect l="l" t="t" r="r" b="b"/>
                <a:pathLst>
                  <a:path w="3791" h="10911" extrusionOk="0">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6027050" y="3583950"/>
                <a:ext cx="54900" cy="84475"/>
              </a:xfrm>
              <a:custGeom>
                <a:avLst/>
                <a:gdLst/>
                <a:ahLst/>
                <a:cxnLst/>
                <a:rect l="l" t="t" r="r" b="b"/>
                <a:pathLst>
                  <a:path w="2196" h="3379" extrusionOk="0">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6030450" y="3530650"/>
                <a:ext cx="49025" cy="64700"/>
              </a:xfrm>
              <a:custGeom>
                <a:avLst/>
                <a:gdLst/>
                <a:ahLst/>
                <a:cxnLst/>
                <a:rect l="l" t="t" r="r" b="b"/>
                <a:pathLst>
                  <a:path w="1961" h="2588" extrusionOk="0">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6"/>
              <p:cNvSpPr/>
              <p:nvPr/>
            </p:nvSpPr>
            <p:spPr>
              <a:xfrm>
                <a:off x="5988175" y="3313675"/>
                <a:ext cx="92075" cy="113100"/>
              </a:xfrm>
              <a:custGeom>
                <a:avLst/>
                <a:gdLst/>
                <a:ahLst/>
                <a:cxnLst/>
                <a:rect l="l" t="t" r="r" b="b"/>
                <a:pathLst>
                  <a:path w="3683" h="4524" extrusionOk="0">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6"/>
              <p:cNvSpPr/>
              <p:nvPr/>
            </p:nvSpPr>
            <p:spPr>
              <a:xfrm>
                <a:off x="6034750" y="3486250"/>
                <a:ext cx="42900" cy="43250"/>
              </a:xfrm>
              <a:custGeom>
                <a:avLst/>
                <a:gdLst/>
                <a:ahLst/>
                <a:cxnLst/>
                <a:rect l="l" t="t" r="r" b="b"/>
                <a:pathLst>
                  <a:path w="1716" h="1730" extrusionOk="0">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6038275" y="3448550"/>
                <a:ext cx="36425" cy="32550"/>
              </a:xfrm>
              <a:custGeom>
                <a:avLst/>
                <a:gdLst/>
                <a:ahLst/>
                <a:cxnLst/>
                <a:rect l="l" t="t" r="r" b="b"/>
                <a:pathLst>
                  <a:path w="1457" h="1302" extrusionOk="0">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5931775" y="3248250"/>
                <a:ext cx="152625" cy="51500"/>
              </a:xfrm>
              <a:custGeom>
                <a:avLst/>
                <a:gdLst/>
                <a:ahLst/>
                <a:cxnLst/>
                <a:rect l="l" t="t" r="r" b="b"/>
                <a:pathLst>
                  <a:path w="6105" h="2060" extrusionOk="0">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5918875" y="3281725"/>
                <a:ext cx="104725" cy="142325"/>
              </a:xfrm>
              <a:custGeom>
                <a:avLst/>
                <a:gdLst/>
                <a:ahLst/>
                <a:cxnLst/>
                <a:rect l="l" t="t" r="r" b="b"/>
                <a:pathLst>
                  <a:path w="4189" h="5693" extrusionOk="0">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5883400" y="3331225"/>
                <a:ext cx="95575" cy="159800"/>
              </a:xfrm>
              <a:custGeom>
                <a:avLst/>
                <a:gdLst/>
                <a:ahLst/>
                <a:cxnLst/>
                <a:rect l="l" t="t" r="r" b="b"/>
                <a:pathLst>
                  <a:path w="3823" h="6392" extrusionOk="0">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5904275" y="3498075"/>
                <a:ext cx="42750" cy="145300"/>
              </a:xfrm>
              <a:custGeom>
                <a:avLst/>
                <a:gdLst/>
                <a:ahLst/>
                <a:cxnLst/>
                <a:rect l="l" t="t" r="r" b="b"/>
                <a:pathLst>
                  <a:path w="1710" h="5812" extrusionOk="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5894300" y="3493300"/>
                <a:ext cx="24450" cy="148325"/>
              </a:xfrm>
              <a:custGeom>
                <a:avLst/>
                <a:gdLst/>
                <a:ahLst/>
                <a:cxnLst/>
                <a:rect l="l" t="t" r="r" b="b"/>
                <a:pathLst>
                  <a:path w="978" h="5933" extrusionOk="0">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5906800" y="3694050"/>
                <a:ext cx="13250" cy="26100"/>
              </a:xfrm>
              <a:custGeom>
                <a:avLst/>
                <a:gdLst/>
                <a:ahLst/>
                <a:cxnLst/>
                <a:rect l="l" t="t" r="r" b="b"/>
                <a:pathLst>
                  <a:path w="530" h="1044" extrusionOk="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6"/>
              <p:cNvSpPr/>
              <p:nvPr/>
            </p:nvSpPr>
            <p:spPr>
              <a:xfrm>
                <a:off x="6041850" y="3219600"/>
                <a:ext cx="41175" cy="26700"/>
              </a:xfrm>
              <a:custGeom>
                <a:avLst/>
                <a:gdLst/>
                <a:ahLst/>
                <a:cxnLst/>
                <a:rect l="l" t="t" r="r" b="b"/>
                <a:pathLst>
                  <a:path w="1647" h="1068" extrusionOk="0">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6"/>
              <p:cNvSpPr/>
              <p:nvPr/>
            </p:nvSpPr>
            <p:spPr>
              <a:xfrm>
                <a:off x="6029850" y="3233525"/>
                <a:ext cx="58850" cy="35050"/>
              </a:xfrm>
              <a:custGeom>
                <a:avLst/>
                <a:gdLst/>
                <a:ahLst/>
                <a:cxnLst/>
                <a:rect l="l" t="t" r="r" b="b"/>
                <a:pathLst>
                  <a:path w="2354" h="1402" extrusionOk="0">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6"/>
              <p:cNvSpPr/>
              <p:nvPr/>
            </p:nvSpPr>
            <p:spPr>
              <a:xfrm>
                <a:off x="6005225" y="4254425"/>
                <a:ext cx="33225" cy="22050"/>
              </a:xfrm>
              <a:custGeom>
                <a:avLst/>
                <a:gdLst/>
                <a:ahLst/>
                <a:cxnLst/>
                <a:rect l="l" t="t" r="r" b="b"/>
                <a:pathLst>
                  <a:path w="1329" h="882" extrusionOk="0">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6032325" y="4268200"/>
                <a:ext cx="12725" cy="66575"/>
              </a:xfrm>
              <a:custGeom>
                <a:avLst/>
                <a:gdLst/>
                <a:ahLst/>
                <a:cxnLst/>
                <a:rect l="l" t="t" r="r" b="b"/>
                <a:pathLst>
                  <a:path w="509" h="2663" extrusionOk="0">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6023825" y="4278425"/>
                <a:ext cx="11250" cy="67050"/>
              </a:xfrm>
              <a:custGeom>
                <a:avLst/>
                <a:gdLst/>
                <a:ahLst/>
                <a:cxnLst/>
                <a:rect l="l" t="t" r="r" b="b"/>
                <a:pathLst>
                  <a:path w="450" h="2682" extrusionOk="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6016150" y="4282925"/>
                <a:ext cx="11850" cy="69550"/>
              </a:xfrm>
              <a:custGeom>
                <a:avLst/>
                <a:gdLst/>
                <a:ahLst/>
                <a:cxnLst/>
                <a:rect l="l" t="t" r="r" b="b"/>
                <a:pathLst>
                  <a:path w="474" h="2782" extrusionOk="0">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6004461" y="4291675"/>
                <a:ext cx="10650" cy="62125"/>
              </a:xfrm>
              <a:custGeom>
                <a:avLst/>
                <a:gdLst/>
                <a:ahLst/>
                <a:cxnLst/>
                <a:rect l="l" t="t" r="r" b="b"/>
                <a:pathLst>
                  <a:path w="426" h="2485" extrusionOk="0">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5998861" y="4304925"/>
                <a:ext cx="6900" cy="35750"/>
              </a:xfrm>
              <a:custGeom>
                <a:avLst/>
                <a:gdLst/>
                <a:ahLst/>
                <a:cxnLst/>
                <a:rect l="l" t="t" r="r" b="b"/>
                <a:pathLst>
                  <a:path w="276" h="1430" extrusionOk="0">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5982800" y="3312525"/>
                <a:ext cx="26150" cy="33875"/>
              </a:xfrm>
              <a:custGeom>
                <a:avLst/>
                <a:gdLst/>
                <a:ahLst/>
                <a:cxnLst/>
                <a:rect l="l" t="t" r="r" b="b"/>
                <a:pathLst>
                  <a:path w="1046" h="1355" extrusionOk="0">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6092250" y="3665425"/>
                <a:ext cx="85125" cy="242725"/>
              </a:xfrm>
              <a:custGeom>
                <a:avLst/>
                <a:gdLst/>
                <a:ahLst/>
                <a:cxnLst/>
                <a:rect l="l" t="t" r="r" b="b"/>
                <a:pathLst>
                  <a:path w="3405" h="9709" extrusionOk="0">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6120175" y="3674325"/>
                <a:ext cx="71325" cy="317875"/>
              </a:xfrm>
              <a:custGeom>
                <a:avLst/>
                <a:gdLst/>
                <a:ahLst/>
                <a:cxnLst/>
                <a:rect l="l" t="t" r="r" b="b"/>
                <a:pathLst>
                  <a:path w="2853" h="12715" extrusionOk="0">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6132625" y="4010450"/>
                <a:ext cx="52575" cy="241400"/>
              </a:xfrm>
              <a:custGeom>
                <a:avLst/>
                <a:gdLst/>
                <a:ahLst/>
                <a:cxnLst/>
                <a:rect l="l" t="t" r="r" b="b"/>
                <a:pathLst>
                  <a:path w="2103" h="9656" extrusionOk="0">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6119050" y="4010450"/>
                <a:ext cx="37625" cy="158800"/>
              </a:xfrm>
              <a:custGeom>
                <a:avLst/>
                <a:gdLst/>
                <a:ahLst/>
                <a:cxnLst/>
                <a:rect l="l" t="t" r="r" b="b"/>
                <a:pathLst>
                  <a:path w="1505" h="6352" extrusionOk="0">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6086225" y="3419325"/>
                <a:ext cx="94625" cy="272775"/>
              </a:xfrm>
              <a:custGeom>
                <a:avLst/>
                <a:gdLst/>
                <a:ahLst/>
                <a:cxnLst/>
                <a:rect l="l" t="t" r="r" b="b"/>
                <a:pathLst>
                  <a:path w="3785" h="10911" extrusionOk="0">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6084225" y="3583950"/>
                <a:ext cx="54875" cy="84475"/>
              </a:xfrm>
              <a:custGeom>
                <a:avLst/>
                <a:gdLst/>
                <a:ahLst/>
                <a:cxnLst/>
                <a:rect l="l" t="t" r="r" b="b"/>
                <a:pathLst>
                  <a:path w="2195" h="3379" extrusionOk="0">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6086825" y="3530650"/>
                <a:ext cx="48750" cy="64700"/>
              </a:xfrm>
              <a:custGeom>
                <a:avLst/>
                <a:gdLst/>
                <a:ahLst/>
                <a:cxnLst/>
                <a:rect l="l" t="t" r="r" b="b"/>
                <a:pathLst>
                  <a:path w="1950" h="2588" extrusionOk="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6085750" y="3313675"/>
                <a:ext cx="92075" cy="113100"/>
              </a:xfrm>
              <a:custGeom>
                <a:avLst/>
                <a:gdLst/>
                <a:ahLst/>
                <a:cxnLst/>
                <a:rect l="l" t="t" r="r" b="b"/>
                <a:pathLst>
                  <a:path w="3683" h="4524" extrusionOk="0">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6088525" y="3486250"/>
                <a:ext cx="42750" cy="43250"/>
              </a:xfrm>
              <a:custGeom>
                <a:avLst/>
                <a:gdLst/>
                <a:ahLst/>
                <a:cxnLst/>
                <a:rect l="l" t="t" r="r" b="b"/>
                <a:pathLst>
                  <a:path w="1710" h="1730" extrusionOk="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6091450" y="3448550"/>
                <a:ext cx="36450" cy="32550"/>
              </a:xfrm>
              <a:custGeom>
                <a:avLst/>
                <a:gdLst/>
                <a:ahLst/>
                <a:cxnLst/>
                <a:rect l="l" t="t" r="r" b="b"/>
                <a:pathLst>
                  <a:path w="1458" h="1302" extrusionOk="0">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6081775" y="3248250"/>
                <a:ext cx="152625" cy="51500"/>
              </a:xfrm>
              <a:custGeom>
                <a:avLst/>
                <a:gdLst/>
                <a:ahLst/>
                <a:cxnLst/>
                <a:rect l="l" t="t" r="r" b="b"/>
                <a:pathLst>
                  <a:path w="6105" h="2060" extrusionOk="0">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6"/>
              <p:cNvSpPr/>
              <p:nvPr/>
            </p:nvSpPr>
            <p:spPr>
              <a:xfrm>
                <a:off x="6142550" y="3281725"/>
                <a:ext cx="104750" cy="142325"/>
              </a:xfrm>
              <a:custGeom>
                <a:avLst/>
                <a:gdLst/>
                <a:ahLst/>
                <a:cxnLst/>
                <a:rect l="l" t="t" r="r" b="b"/>
                <a:pathLst>
                  <a:path w="4190" h="5693" extrusionOk="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6"/>
              <p:cNvSpPr/>
              <p:nvPr/>
            </p:nvSpPr>
            <p:spPr>
              <a:xfrm>
                <a:off x="6187125" y="3331225"/>
                <a:ext cx="95625" cy="159800"/>
              </a:xfrm>
              <a:custGeom>
                <a:avLst/>
                <a:gdLst/>
                <a:ahLst/>
                <a:cxnLst/>
                <a:rect l="l" t="t" r="r" b="b"/>
                <a:pathLst>
                  <a:path w="3825" h="6392" extrusionOk="0">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6219000" y="3498075"/>
                <a:ext cx="42900" cy="145300"/>
              </a:xfrm>
              <a:custGeom>
                <a:avLst/>
                <a:gdLst/>
                <a:ahLst/>
                <a:cxnLst/>
                <a:rect l="l" t="t" r="r" b="b"/>
                <a:pathLst>
                  <a:path w="1716" h="5812" extrusionOk="0">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6247275" y="3493300"/>
                <a:ext cx="24600" cy="148325"/>
              </a:xfrm>
              <a:custGeom>
                <a:avLst/>
                <a:gdLst/>
                <a:ahLst/>
                <a:cxnLst/>
                <a:rect l="l" t="t" r="r" b="b"/>
                <a:pathLst>
                  <a:path w="984" h="5933" extrusionOk="0">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6248650" y="3646700"/>
                <a:ext cx="37200" cy="53575"/>
              </a:xfrm>
              <a:custGeom>
                <a:avLst/>
                <a:gdLst/>
                <a:ahLst/>
                <a:cxnLst/>
                <a:rect l="l" t="t" r="r" b="b"/>
                <a:pathLst>
                  <a:path w="1488" h="2143" extrusionOk="0">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6258225" y="3707225"/>
                <a:ext cx="28550" cy="47100"/>
              </a:xfrm>
              <a:custGeom>
                <a:avLst/>
                <a:gdLst/>
                <a:ahLst/>
                <a:cxnLst/>
                <a:rect l="l" t="t" r="r" b="b"/>
                <a:pathLst>
                  <a:path w="1142" h="1884" extrusionOk="0">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6245975" y="3694050"/>
                <a:ext cx="13250" cy="26100"/>
              </a:xfrm>
              <a:custGeom>
                <a:avLst/>
                <a:gdLst/>
                <a:ahLst/>
                <a:cxnLst/>
                <a:rect l="l" t="t" r="r" b="b"/>
                <a:pathLst>
                  <a:path w="530" h="1044" extrusionOk="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6083000" y="3219600"/>
                <a:ext cx="41200" cy="26700"/>
              </a:xfrm>
              <a:custGeom>
                <a:avLst/>
                <a:gdLst/>
                <a:ahLst/>
                <a:cxnLst/>
                <a:rect l="l" t="t" r="r" b="b"/>
                <a:pathLst>
                  <a:path w="1648" h="1068" extrusionOk="0">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6"/>
              <p:cNvSpPr/>
              <p:nvPr/>
            </p:nvSpPr>
            <p:spPr>
              <a:xfrm>
                <a:off x="6077450" y="3233525"/>
                <a:ext cx="58850" cy="35050"/>
              </a:xfrm>
              <a:custGeom>
                <a:avLst/>
                <a:gdLst/>
                <a:ahLst/>
                <a:cxnLst/>
                <a:rect l="l" t="t" r="r" b="b"/>
                <a:pathLst>
                  <a:path w="2354" h="1402" extrusionOk="0">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6127700" y="4254425"/>
                <a:ext cx="33225" cy="22050"/>
              </a:xfrm>
              <a:custGeom>
                <a:avLst/>
                <a:gdLst/>
                <a:ahLst/>
                <a:cxnLst/>
                <a:rect l="l" t="t" r="r" b="b"/>
                <a:pathLst>
                  <a:path w="1329" h="882" extrusionOk="0">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6121100" y="4268200"/>
                <a:ext cx="12725" cy="66575"/>
              </a:xfrm>
              <a:custGeom>
                <a:avLst/>
                <a:gdLst/>
                <a:ahLst/>
                <a:cxnLst/>
                <a:rect l="l" t="t" r="r" b="b"/>
                <a:pathLst>
                  <a:path w="509" h="2663" extrusionOk="0">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6130950" y="4278425"/>
                <a:ext cx="11225" cy="67050"/>
              </a:xfrm>
              <a:custGeom>
                <a:avLst/>
                <a:gdLst/>
                <a:ahLst/>
                <a:cxnLst/>
                <a:rect l="l" t="t" r="r" b="b"/>
                <a:pathLst>
                  <a:path w="449" h="2682" extrusionOk="0">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6138150" y="4282925"/>
                <a:ext cx="11875" cy="69550"/>
              </a:xfrm>
              <a:custGeom>
                <a:avLst/>
                <a:gdLst/>
                <a:ahLst/>
                <a:cxnLst/>
                <a:rect l="l" t="t" r="r" b="b"/>
                <a:pathLst>
                  <a:path w="475" h="2782" extrusionOk="0">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6152334" y="4291675"/>
                <a:ext cx="10650" cy="62125"/>
              </a:xfrm>
              <a:custGeom>
                <a:avLst/>
                <a:gdLst/>
                <a:ahLst/>
                <a:cxnLst/>
                <a:rect l="l" t="t" r="r" b="b"/>
                <a:pathLst>
                  <a:path w="426" h="2485" extrusionOk="0">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6161684" y="4304925"/>
                <a:ext cx="6900" cy="35750"/>
              </a:xfrm>
              <a:custGeom>
                <a:avLst/>
                <a:gdLst/>
                <a:ahLst/>
                <a:cxnLst/>
                <a:rect l="l" t="t" r="r" b="b"/>
                <a:pathLst>
                  <a:path w="276" h="1430" extrusionOk="0">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6157225" y="3312525"/>
                <a:ext cx="26150" cy="33875"/>
              </a:xfrm>
              <a:custGeom>
                <a:avLst/>
                <a:gdLst/>
                <a:ahLst/>
                <a:cxnLst/>
                <a:rect l="l" t="t" r="r" b="b"/>
                <a:pathLst>
                  <a:path w="1046" h="1355" extrusionOk="0">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6019075" y="3075750"/>
                <a:ext cx="67025" cy="78050"/>
              </a:xfrm>
              <a:custGeom>
                <a:avLst/>
                <a:gdLst/>
                <a:ahLst/>
                <a:cxnLst/>
                <a:rect l="l" t="t" r="r" b="b"/>
                <a:pathLst>
                  <a:path w="2681" h="3122" extrusionOk="0">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6027475" y="3108350"/>
                <a:ext cx="51250" cy="39925"/>
              </a:xfrm>
              <a:custGeom>
                <a:avLst/>
                <a:gdLst/>
                <a:ahLst/>
                <a:cxnLst/>
                <a:rect l="l" t="t" r="r" b="b"/>
                <a:pathLst>
                  <a:path w="2050" h="1597" extrusionOk="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6031050" y="3148425"/>
                <a:ext cx="35625" cy="32475"/>
              </a:xfrm>
              <a:custGeom>
                <a:avLst/>
                <a:gdLst/>
                <a:ahLst/>
                <a:cxnLst/>
                <a:rect l="l" t="t" r="r" b="b"/>
                <a:pathLst>
                  <a:path w="1425" h="1299" extrusionOk="0">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6081450" y="3075750"/>
                <a:ext cx="67025" cy="78050"/>
              </a:xfrm>
              <a:custGeom>
                <a:avLst/>
                <a:gdLst/>
                <a:ahLst/>
                <a:cxnLst/>
                <a:rect l="l" t="t" r="r" b="b"/>
                <a:pathLst>
                  <a:path w="2681" h="3122" extrusionOk="0">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6088975" y="3108350"/>
                <a:ext cx="51100" cy="39925"/>
              </a:xfrm>
              <a:custGeom>
                <a:avLst/>
                <a:gdLst/>
                <a:ahLst/>
                <a:cxnLst/>
                <a:rect l="l" t="t" r="r" b="b"/>
                <a:pathLst>
                  <a:path w="2044" h="1597" extrusionOk="0">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6101000" y="3148425"/>
                <a:ext cx="35500" cy="32475"/>
              </a:xfrm>
              <a:custGeom>
                <a:avLst/>
                <a:gdLst/>
                <a:ahLst/>
                <a:cxnLst/>
                <a:rect l="l" t="t" r="r" b="b"/>
                <a:pathLst>
                  <a:path w="1420" h="1299" extrusionOk="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6053175" y="3161925"/>
                <a:ext cx="59650" cy="45200"/>
              </a:xfrm>
              <a:custGeom>
                <a:avLst/>
                <a:gdLst/>
                <a:ahLst/>
                <a:cxnLst/>
                <a:rect l="l" t="t" r="r" b="b"/>
                <a:pathLst>
                  <a:path w="2386" h="1808" extrusionOk="0">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6"/>
            <p:cNvSpPr/>
            <p:nvPr/>
          </p:nvSpPr>
          <p:spPr>
            <a:xfrm>
              <a:off x="6000725" y="2992450"/>
              <a:ext cx="201725" cy="156325"/>
            </a:xfrm>
            <a:custGeom>
              <a:avLst/>
              <a:gdLst/>
              <a:ahLst/>
              <a:cxnLst/>
              <a:rect l="l" t="t" r="r" b="b"/>
              <a:pathLst>
                <a:path w="8069" h="6253" extrusionOk="0">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6"/>
          <p:cNvGrpSpPr/>
          <p:nvPr/>
        </p:nvGrpSpPr>
        <p:grpSpPr>
          <a:xfrm>
            <a:off x="6634500" y="3022588"/>
            <a:ext cx="435225" cy="1370250"/>
            <a:chOff x="6634500" y="2992450"/>
            <a:chExt cx="435225" cy="1370250"/>
          </a:xfrm>
        </p:grpSpPr>
        <p:sp>
          <p:nvSpPr>
            <p:cNvPr id="10031" name="Google Shape;10031;p76"/>
            <p:cNvSpPr/>
            <p:nvPr/>
          </p:nvSpPr>
          <p:spPr>
            <a:xfrm>
              <a:off x="6634500" y="3172825"/>
              <a:ext cx="435225" cy="1189875"/>
            </a:xfrm>
            <a:custGeom>
              <a:avLst/>
              <a:gdLst/>
              <a:ahLst/>
              <a:cxnLst/>
              <a:rect l="l" t="t" r="r" b="b"/>
              <a:pathLst>
                <a:path w="17409" h="47595" extrusionOk="0">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6776950" y="3018075"/>
              <a:ext cx="150475" cy="201175"/>
            </a:xfrm>
            <a:custGeom>
              <a:avLst/>
              <a:gdLst/>
              <a:ahLst/>
              <a:cxnLst/>
              <a:rect l="l" t="t" r="r" b="b"/>
              <a:pathLst>
                <a:path w="6019" h="8047" extrusionOk="0">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6768450" y="2992450"/>
              <a:ext cx="201575" cy="156325"/>
            </a:xfrm>
            <a:custGeom>
              <a:avLst/>
              <a:gdLst/>
              <a:ahLst/>
              <a:cxnLst/>
              <a:rect l="l" t="t" r="r" b="b"/>
              <a:pathLst>
                <a:path w="8063" h="6253" extrusionOk="0">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76"/>
          <p:cNvSpPr/>
          <p:nvPr/>
        </p:nvSpPr>
        <p:spPr>
          <a:xfrm>
            <a:off x="6624825" y="3676288"/>
            <a:ext cx="53450" cy="104650"/>
          </a:xfrm>
          <a:custGeom>
            <a:avLst/>
            <a:gdLst/>
            <a:ahLst/>
            <a:cxnLst/>
            <a:rect l="l" t="t" r="r" b="b"/>
            <a:pathLst>
              <a:path w="2138" h="4186" extrusionOk="0">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6"/>
          <p:cNvSpPr/>
          <p:nvPr/>
        </p:nvSpPr>
        <p:spPr>
          <a:xfrm>
            <a:off x="7030350" y="3650688"/>
            <a:ext cx="41225" cy="132550"/>
          </a:xfrm>
          <a:custGeom>
            <a:avLst/>
            <a:gdLst/>
            <a:ahLst/>
            <a:cxnLst/>
            <a:rect l="l" t="t" r="r" b="b"/>
            <a:pathLst>
              <a:path w="1649" h="5302" extrusionOk="0">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6642500" y="3681138"/>
            <a:ext cx="29675" cy="86725"/>
          </a:xfrm>
          <a:custGeom>
            <a:avLst/>
            <a:gdLst/>
            <a:ahLst/>
            <a:cxnLst/>
            <a:rect l="l" t="t" r="r" b="b"/>
            <a:pathLst>
              <a:path w="1187" h="3469" extrusionOk="0">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7028650" y="3675338"/>
            <a:ext cx="35850" cy="94850"/>
          </a:xfrm>
          <a:custGeom>
            <a:avLst/>
            <a:gdLst/>
            <a:ahLst/>
            <a:cxnLst/>
            <a:rect l="l" t="t" r="r" b="b"/>
            <a:pathLst>
              <a:path w="1434" h="3794" extrusionOk="0">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6772875" y="4044738"/>
            <a:ext cx="32550" cy="313550"/>
          </a:xfrm>
          <a:custGeom>
            <a:avLst/>
            <a:gdLst/>
            <a:ahLst/>
            <a:cxnLst/>
            <a:rect l="l" t="t" r="r" b="b"/>
            <a:pathLst>
              <a:path w="1302" h="12542" extrusionOk="0">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6771275" y="4240900"/>
            <a:ext cx="29350" cy="92000"/>
          </a:xfrm>
          <a:custGeom>
            <a:avLst/>
            <a:gdLst/>
            <a:ahLst/>
            <a:cxnLst/>
            <a:rect l="l" t="t" r="r" b="b"/>
            <a:pathLst>
              <a:path w="1174" h="3680" extrusionOk="0">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6901125" y="4051238"/>
            <a:ext cx="27300" cy="305500"/>
          </a:xfrm>
          <a:custGeom>
            <a:avLst/>
            <a:gdLst/>
            <a:ahLst/>
            <a:cxnLst/>
            <a:rect l="l" t="t" r="r" b="b"/>
            <a:pathLst>
              <a:path w="1092" h="12220" extrusionOk="0">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6904000" y="4244325"/>
            <a:ext cx="29275" cy="80725"/>
          </a:xfrm>
          <a:custGeom>
            <a:avLst/>
            <a:gdLst/>
            <a:ahLst/>
            <a:cxnLst/>
            <a:rect l="l" t="t" r="r" b="b"/>
            <a:pathLst>
              <a:path w="1171" h="3229" extrusionOk="0">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2" name="Google Shape;10042;p76"/>
          <p:cNvGrpSpPr/>
          <p:nvPr/>
        </p:nvGrpSpPr>
        <p:grpSpPr>
          <a:xfrm>
            <a:off x="6658800" y="3128663"/>
            <a:ext cx="382500" cy="1243900"/>
            <a:chOff x="6658800" y="3098525"/>
            <a:chExt cx="382500" cy="1243900"/>
          </a:xfrm>
        </p:grpSpPr>
        <p:grpSp>
          <p:nvGrpSpPr>
            <p:cNvPr id="10043" name="Google Shape;10043;p76"/>
            <p:cNvGrpSpPr/>
            <p:nvPr/>
          </p:nvGrpSpPr>
          <p:grpSpPr>
            <a:xfrm>
              <a:off x="6750375" y="3274500"/>
              <a:ext cx="203475" cy="165800"/>
              <a:chOff x="6750375" y="3274500"/>
              <a:chExt cx="203475" cy="165800"/>
            </a:xfrm>
          </p:grpSpPr>
          <p:sp>
            <p:nvSpPr>
              <p:cNvPr id="10044" name="Google Shape;10044;p76"/>
              <p:cNvSpPr/>
              <p:nvPr/>
            </p:nvSpPr>
            <p:spPr>
              <a:xfrm>
                <a:off x="6750375" y="3274500"/>
                <a:ext cx="101600" cy="165800"/>
              </a:xfrm>
              <a:custGeom>
                <a:avLst/>
                <a:gdLst/>
                <a:ahLst/>
                <a:cxnLst/>
                <a:rect l="l" t="t" r="r" b="b"/>
                <a:pathLst>
                  <a:path w="4064" h="6632" extrusionOk="0">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6777425" y="3290125"/>
                <a:ext cx="74550" cy="130550"/>
              </a:xfrm>
              <a:custGeom>
                <a:avLst/>
                <a:gdLst/>
                <a:ahLst/>
                <a:cxnLst/>
                <a:rect l="l" t="t" r="r" b="b"/>
                <a:pathLst>
                  <a:path w="2982" h="5222" extrusionOk="0">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6852250" y="3274500"/>
                <a:ext cx="101600" cy="165800"/>
              </a:xfrm>
              <a:custGeom>
                <a:avLst/>
                <a:gdLst/>
                <a:ahLst/>
                <a:cxnLst/>
                <a:rect l="l" t="t" r="r" b="b"/>
                <a:pathLst>
                  <a:path w="4064" h="6632" extrusionOk="0">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6852250" y="3290125"/>
                <a:ext cx="74575" cy="130550"/>
              </a:xfrm>
              <a:custGeom>
                <a:avLst/>
                <a:gdLst/>
                <a:ahLst/>
                <a:cxnLst/>
                <a:rect l="l" t="t" r="r" b="b"/>
                <a:pathLst>
                  <a:path w="2983" h="5222" extrusionOk="0">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8" name="Google Shape;10048;p76"/>
            <p:cNvSpPr/>
            <p:nvPr/>
          </p:nvSpPr>
          <p:spPr>
            <a:xfrm>
              <a:off x="6836900" y="3295900"/>
              <a:ext cx="109700" cy="84400"/>
            </a:xfrm>
            <a:custGeom>
              <a:avLst/>
              <a:gdLst/>
              <a:ahLst/>
              <a:cxnLst/>
              <a:rect l="l" t="t" r="r" b="b"/>
              <a:pathLst>
                <a:path w="4388" h="3376" extrusionOk="0">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6"/>
            <p:cNvSpPr/>
            <p:nvPr/>
          </p:nvSpPr>
          <p:spPr>
            <a:xfrm>
              <a:off x="6794950" y="3118325"/>
              <a:ext cx="73775" cy="202350"/>
            </a:xfrm>
            <a:custGeom>
              <a:avLst/>
              <a:gdLst/>
              <a:ahLst/>
              <a:cxnLst/>
              <a:rect l="l" t="t" r="r" b="b"/>
              <a:pathLst>
                <a:path w="2951" h="8094" extrusionOk="0">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6855025" y="3111325"/>
              <a:ext cx="48750" cy="212125"/>
            </a:xfrm>
            <a:custGeom>
              <a:avLst/>
              <a:gdLst/>
              <a:ahLst/>
              <a:cxnLst/>
              <a:rect l="l" t="t" r="r" b="b"/>
              <a:pathLst>
                <a:path w="1950" h="8485" extrusionOk="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6793100" y="3103025"/>
              <a:ext cx="79475" cy="219650"/>
            </a:xfrm>
            <a:custGeom>
              <a:avLst/>
              <a:gdLst/>
              <a:ahLst/>
              <a:cxnLst/>
              <a:rect l="l" t="t" r="r" b="b"/>
              <a:pathLst>
                <a:path w="3179" h="8786" extrusionOk="0">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6855800" y="3098525"/>
              <a:ext cx="47500" cy="226600"/>
            </a:xfrm>
            <a:custGeom>
              <a:avLst/>
              <a:gdLst/>
              <a:ahLst/>
              <a:cxnLst/>
              <a:rect l="l" t="t" r="r" b="b"/>
              <a:pathLst>
                <a:path w="1900" h="9064" extrusionOk="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6668175" y="3255650"/>
              <a:ext cx="198250" cy="461950"/>
            </a:xfrm>
            <a:custGeom>
              <a:avLst/>
              <a:gdLst/>
              <a:ahLst/>
              <a:cxnLst/>
              <a:rect l="l" t="t" r="r" b="b"/>
              <a:pathLst>
                <a:path w="7930" h="18478" extrusionOk="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6870600" y="3259125"/>
              <a:ext cx="170700" cy="456625"/>
            </a:xfrm>
            <a:custGeom>
              <a:avLst/>
              <a:gdLst/>
              <a:ahLst/>
              <a:cxnLst/>
              <a:rect l="l" t="t" r="r" b="b"/>
              <a:pathLst>
                <a:path w="6828" h="18265" extrusionOk="0">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6"/>
            <p:cNvSpPr/>
            <p:nvPr/>
          </p:nvSpPr>
          <p:spPr>
            <a:xfrm>
              <a:off x="6746700" y="3356150"/>
              <a:ext cx="130475" cy="983200"/>
            </a:xfrm>
            <a:custGeom>
              <a:avLst/>
              <a:gdLst/>
              <a:ahLst/>
              <a:cxnLst/>
              <a:rect l="l" t="t" r="r" b="b"/>
              <a:pathLst>
                <a:path w="5219" h="39328" extrusionOk="0">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6854725" y="3355225"/>
              <a:ext cx="106350" cy="987200"/>
            </a:xfrm>
            <a:custGeom>
              <a:avLst/>
              <a:gdLst/>
              <a:ahLst/>
              <a:cxnLst/>
              <a:rect l="l" t="t" r="r" b="b"/>
              <a:pathLst>
                <a:path w="4254" h="39488" extrusionOk="0">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6658800" y="3262225"/>
              <a:ext cx="210225" cy="446150"/>
            </a:xfrm>
            <a:custGeom>
              <a:avLst/>
              <a:gdLst/>
              <a:ahLst/>
              <a:cxnLst/>
              <a:rect l="l" t="t" r="r" b="b"/>
              <a:pathLst>
                <a:path w="8409" h="17846" extrusionOk="0">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6869550" y="3274050"/>
              <a:ext cx="167750" cy="433875"/>
            </a:xfrm>
            <a:custGeom>
              <a:avLst/>
              <a:gdLst/>
              <a:ahLst/>
              <a:cxnLst/>
              <a:rect l="l" t="t" r="r" b="b"/>
              <a:pathLst>
                <a:path w="6710" h="17355" extrusionOk="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6756825" y="3367250"/>
              <a:ext cx="130500" cy="756650"/>
            </a:xfrm>
            <a:custGeom>
              <a:avLst/>
              <a:gdLst/>
              <a:ahLst/>
              <a:cxnLst/>
              <a:rect l="l" t="t" r="r" b="b"/>
              <a:pathLst>
                <a:path w="5220" h="30266" extrusionOk="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6836750" y="3361175"/>
              <a:ext cx="115100" cy="758125"/>
            </a:xfrm>
            <a:custGeom>
              <a:avLst/>
              <a:gdLst/>
              <a:ahLst/>
              <a:cxnLst/>
              <a:rect l="l" t="t" r="r" b="b"/>
              <a:pathLst>
                <a:path w="4604" h="30325" extrusionOk="0">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6821225" y="3301900"/>
              <a:ext cx="109750" cy="84400"/>
            </a:xfrm>
            <a:custGeom>
              <a:avLst/>
              <a:gdLst/>
              <a:ahLst/>
              <a:cxnLst/>
              <a:rect l="l" t="t" r="r" b="b"/>
              <a:pathLst>
                <a:path w="4390" h="3376" extrusionOk="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6"/>
          <p:cNvGrpSpPr/>
          <p:nvPr/>
        </p:nvGrpSpPr>
        <p:grpSpPr>
          <a:xfrm>
            <a:off x="2881219" y="1559619"/>
            <a:ext cx="1182076" cy="1120100"/>
            <a:chOff x="2834338" y="1606500"/>
            <a:chExt cx="1182076" cy="1120100"/>
          </a:xfrm>
        </p:grpSpPr>
        <p:grpSp>
          <p:nvGrpSpPr>
            <p:cNvPr id="10063" name="Google Shape;10063;p76"/>
            <p:cNvGrpSpPr/>
            <p:nvPr/>
          </p:nvGrpSpPr>
          <p:grpSpPr>
            <a:xfrm>
              <a:off x="3260010" y="1885839"/>
              <a:ext cx="756404" cy="756404"/>
              <a:chOff x="5681300" y="2527788"/>
              <a:chExt cx="805800" cy="805800"/>
            </a:xfrm>
          </p:grpSpPr>
          <p:sp>
            <p:nvSpPr>
              <p:cNvPr id="10064" name="Google Shape;10064;p7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6"/>
            <p:cNvGrpSpPr/>
            <p:nvPr/>
          </p:nvGrpSpPr>
          <p:grpSpPr>
            <a:xfrm>
              <a:off x="2834338" y="1606500"/>
              <a:ext cx="904525" cy="1120100"/>
              <a:chOff x="2834338" y="1606500"/>
              <a:chExt cx="904525" cy="1120100"/>
            </a:xfrm>
          </p:grpSpPr>
          <p:sp>
            <p:nvSpPr>
              <p:cNvPr id="10067" name="Google Shape;10067;p76"/>
              <p:cNvSpPr/>
              <p:nvPr/>
            </p:nvSpPr>
            <p:spPr>
              <a:xfrm>
                <a:off x="2834338" y="1617250"/>
                <a:ext cx="456425" cy="436900"/>
              </a:xfrm>
              <a:custGeom>
                <a:avLst/>
                <a:gdLst/>
                <a:ahLst/>
                <a:cxnLst/>
                <a:rect l="l" t="t" r="r" b="b"/>
                <a:pathLst>
                  <a:path w="18257" h="17476" extrusionOk="0">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6"/>
              <p:cNvSpPr/>
              <p:nvPr/>
            </p:nvSpPr>
            <p:spPr>
              <a:xfrm>
                <a:off x="3525238" y="2159375"/>
                <a:ext cx="213625" cy="205575"/>
              </a:xfrm>
              <a:custGeom>
                <a:avLst/>
                <a:gdLst/>
                <a:ahLst/>
                <a:cxnLst/>
                <a:rect l="l" t="t" r="r" b="b"/>
                <a:pathLst>
                  <a:path w="8545" h="8223" extrusionOk="0">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6"/>
              <p:cNvSpPr/>
              <p:nvPr/>
            </p:nvSpPr>
            <p:spPr>
              <a:xfrm>
                <a:off x="3048238" y="2039825"/>
                <a:ext cx="602250" cy="686775"/>
              </a:xfrm>
              <a:custGeom>
                <a:avLst/>
                <a:gdLst/>
                <a:ahLst/>
                <a:cxnLst/>
                <a:rect l="l" t="t" r="r" b="b"/>
                <a:pathLst>
                  <a:path w="24090" h="27471" extrusionOk="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3559813" y="2191500"/>
                <a:ext cx="146925" cy="141400"/>
              </a:xfrm>
              <a:custGeom>
                <a:avLst/>
                <a:gdLst/>
                <a:ahLst/>
                <a:cxnLst/>
                <a:rect l="l" t="t" r="r" b="b"/>
                <a:pathLst>
                  <a:path w="5877" h="5656" extrusionOk="0">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3589613" y="2228525"/>
                <a:ext cx="81175" cy="69575"/>
              </a:xfrm>
              <a:custGeom>
                <a:avLst/>
                <a:gdLst/>
                <a:ahLst/>
                <a:cxnLst/>
                <a:rect l="l" t="t" r="r" b="b"/>
                <a:pathLst>
                  <a:path w="3247" h="2783" extrusionOk="0">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3019663" y="2014625"/>
                <a:ext cx="85775" cy="50275"/>
              </a:xfrm>
              <a:custGeom>
                <a:avLst/>
                <a:gdLst/>
                <a:ahLst/>
                <a:cxnLst/>
                <a:rect l="l" t="t" r="r" b="b"/>
                <a:pathLst>
                  <a:path w="3431" h="2011" extrusionOk="0">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6"/>
              <p:cNvSpPr/>
              <p:nvPr/>
            </p:nvSpPr>
            <p:spPr>
              <a:xfrm>
                <a:off x="2891963" y="1606500"/>
                <a:ext cx="85775" cy="50425"/>
              </a:xfrm>
              <a:custGeom>
                <a:avLst/>
                <a:gdLst/>
                <a:ahLst/>
                <a:cxnLst/>
                <a:rect l="l" t="t" r="r" b="b"/>
                <a:pathLst>
                  <a:path w="3431" h="2017" extrusionOk="0">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3147513" y="1606500"/>
                <a:ext cx="85775" cy="50425"/>
              </a:xfrm>
              <a:custGeom>
                <a:avLst/>
                <a:gdLst/>
                <a:ahLst/>
                <a:cxnLst/>
                <a:rect l="l" t="t" r="r" b="b"/>
                <a:pathLst>
                  <a:path w="3431" h="2017" extrusionOk="0">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5" name="Google Shape;10075;p76"/>
          <p:cNvGrpSpPr/>
          <p:nvPr/>
        </p:nvGrpSpPr>
        <p:grpSpPr>
          <a:xfrm>
            <a:off x="3082819" y="2817700"/>
            <a:ext cx="1013175" cy="1561450"/>
            <a:chOff x="3035938" y="2817700"/>
            <a:chExt cx="1013175" cy="1561450"/>
          </a:xfrm>
        </p:grpSpPr>
        <p:grpSp>
          <p:nvGrpSpPr>
            <p:cNvPr id="10076" name="Google Shape;10076;p76"/>
            <p:cNvGrpSpPr/>
            <p:nvPr/>
          </p:nvGrpSpPr>
          <p:grpSpPr>
            <a:xfrm>
              <a:off x="3035938" y="2817700"/>
              <a:ext cx="1013175" cy="1561450"/>
              <a:chOff x="3035938" y="2817700"/>
              <a:chExt cx="1013175" cy="1561450"/>
            </a:xfrm>
          </p:grpSpPr>
          <p:sp>
            <p:nvSpPr>
              <p:cNvPr id="10077" name="Google Shape;10077;p76"/>
              <p:cNvSpPr/>
              <p:nvPr/>
            </p:nvSpPr>
            <p:spPr>
              <a:xfrm>
                <a:off x="3035938" y="2817700"/>
                <a:ext cx="1013175" cy="1561450"/>
              </a:xfrm>
              <a:custGeom>
                <a:avLst/>
                <a:gdLst/>
                <a:ahLst/>
                <a:cxnLst/>
                <a:rect l="l" t="t" r="r" b="b"/>
                <a:pathLst>
                  <a:path w="40527" h="62458" extrusionOk="0">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6"/>
              <p:cNvGrpSpPr/>
              <p:nvPr/>
            </p:nvGrpSpPr>
            <p:grpSpPr>
              <a:xfrm>
                <a:off x="3196388" y="2817700"/>
                <a:ext cx="681075" cy="1561450"/>
                <a:chOff x="3196388" y="2817700"/>
                <a:chExt cx="681075" cy="1561450"/>
              </a:xfrm>
            </p:grpSpPr>
            <p:sp>
              <p:nvSpPr>
                <p:cNvPr id="10079" name="Google Shape;10079;p76"/>
                <p:cNvSpPr/>
                <p:nvPr/>
              </p:nvSpPr>
              <p:spPr>
                <a:xfrm>
                  <a:off x="3526163" y="2870875"/>
                  <a:ext cx="32750" cy="1471075"/>
                </a:xfrm>
                <a:custGeom>
                  <a:avLst/>
                  <a:gdLst/>
                  <a:ahLst/>
                  <a:cxnLst/>
                  <a:rect l="l" t="t" r="r" b="b"/>
                  <a:pathLst>
                    <a:path w="1310" h="58843" extrusionOk="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3196388" y="4351925"/>
                  <a:ext cx="27825" cy="27225"/>
                </a:xfrm>
                <a:custGeom>
                  <a:avLst/>
                  <a:gdLst/>
                  <a:ahLst/>
                  <a:cxnLst/>
                  <a:rect l="l" t="t" r="r" b="b"/>
                  <a:pathLst>
                    <a:path w="1113" h="1089" extrusionOk="0">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3261838" y="4352375"/>
                  <a:ext cx="27375" cy="26775"/>
                </a:xfrm>
                <a:custGeom>
                  <a:avLst/>
                  <a:gdLst/>
                  <a:ahLst/>
                  <a:cxnLst/>
                  <a:rect l="l" t="t" r="r" b="b"/>
                  <a:pathLst>
                    <a:path w="1095" h="1071" extrusionOk="0">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3327313"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3392463" y="4351925"/>
                  <a:ext cx="27825" cy="27225"/>
                </a:xfrm>
                <a:custGeom>
                  <a:avLst/>
                  <a:gdLst/>
                  <a:ahLst/>
                  <a:cxnLst/>
                  <a:rect l="l" t="t" r="r" b="b"/>
                  <a:pathLst>
                    <a:path w="1113" h="1089" extrusionOk="0">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3458063" y="4352375"/>
                  <a:ext cx="27225" cy="26775"/>
                </a:xfrm>
                <a:custGeom>
                  <a:avLst/>
                  <a:gdLst/>
                  <a:ahLst/>
                  <a:cxnLst/>
                  <a:rect l="l" t="t" r="r" b="b"/>
                  <a:pathLst>
                    <a:path w="1089" h="1071" extrusionOk="0">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3523388"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3588538" y="4351925"/>
                  <a:ext cx="27850" cy="27225"/>
                </a:xfrm>
                <a:custGeom>
                  <a:avLst/>
                  <a:gdLst/>
                  <a:ahLst/>
                  <a:cxnLst/>
                  <a:rect l="l" t="t" r="r" b="b"/>
                  <a:pathLst>
                    <a:path w="1114" h="1089" extrusionOk="0">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3654163" y="4352375"/>
                  <a:ext cx="27225" cy="26775"/>
                </a:xfrm>
                <a:custGeom>
                  <a:avLst/>
                  <a:gdLst/>
                  <a:ahLst/>
                  <a:cxnLst/>
                  <a:rect l="l" t="t" r="r" b="b"/>
                  <a:pathLst>
                    <a:path w="1089" h="1071" extrusionOk="0">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3719463" y="4352375"/>
                  <a:ext cx="27375" cy="26775"/>
                </a:xfrm>
                <a:custGeom>
                  <a:avLst/>
                  <a:gdLst/>
                  <a:ahLst/>
                  <a:cxnLst/>
                  <a:rect l="l" t="t" r="r" b="b"/>
                  <a:pathLst>
                    <a:path w="1095" h="1071" extrusionOk="0">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3784938" y="4352375"/>
                  <a:ext cx="27225" cy="26775"/>
                </a:xfrm>
                <a:custGeom>
                  <a:avLst/>
                  <a:gdLst/>
                  <a:ahLst/>
                  <a:cxnLst/>
                  <a:rect l="l" t="t" r="r" b="b"/>
                  <a:pathLst>
                    <a:path w="1089" h="1071" extrusionOk="0">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3850238" y="4352375"/>
                  <a:ext cx="27225" cy="26775"/>
                </a:xfrm>
                <a:custGeom>
                  <a:avLst/>
                  <a:gdLst/>
                  <a:ahLst/>
                  <a:cxnLst/>
                  <a:rect l="l" t="t" r="r" b="b"/>
                  <a:pathLst>
                    <a:path w="1089" h="1071" extrusionOk="0">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3196388" y="2817700"/>
                  <a:ext cx="27825" cy="26450"/>
                </a:xfrm>
                <a:custGeom>
                  <a:avLst/>
                  <a:gdLst/>
                  <a:ahLst/>
                  <a:cxnLst/>
                  <a:rect l="l" t="t" r="r" b="b"/>
                  <a:pathLst>
                    <a:path w="1113" h="1058" extrusionOk="0">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3261988"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3327313"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3392463" y="2817700"/>
                  <a:ext cx="27825" cy="26450"/>
                </a:xfrm>
                <a:custGeom>
                  <a:avLst/>
                  <a:gdLst/>
                  <a:ahLst/>
                  <a:cxnLst/>
                  <a:rect l="l" t="t" r="r" b="b"/>
                  <a:pathLst>
                    <a:path w="1113" h="1058" extrusionOk="0">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3458063"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3523388"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3588538" y="2817700"/>
                  <a:ext cx="27850" cy="26450"/>
                </a:xfrm>
                <a:custGeom>
                  <a:avLst/>
                  <a:gdLst/>
                  <a:ahLst/>
                  <a:cxnLst/>
                  <a:rect l="l" t="t" r="r" b="b"/>
                  <a:pathLst>
                    <a:path w="1114" h="1058" extrusionOk="0">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3654163" y="2817700"/>
                  <a:ext cx="27225" cy="26000"/>
                </a:xfrm>
                <a:custGeom>
                  <a:avLst/>
                  <a:gdLst/>
                  <a:ahLst/>
                  <a:cxnLst/>
                  <a:rect l="l" t="t" r="r" b="b"/>
                  <a:pathLst>
                    <a:path w="1089" h="1040" extrusionOk="0">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3719463" y="2817700"/>
                  <a:ext cx="27375" cy="26000"/>
                </a:xfrm>
                <a:custGeom>
                  <a:avLst/>
                  <a:gdLst/>
                  <a:ahLst/>
                  <a:cxnLst/>
                  <a:rect l="l" t="t" r="r" b="b"/>
                  <a:pathLst>
                    <a:path w="1095" h="1040" extrusionOk="0">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3784938" y="2817700"/>
                  <a:ext cx="27225" cy="26000"/>
                </a:xfrm>
                <a:custGeom>
                  <a:avLst/>
                  <a:gdLst/>
                  <a:ahLst/>
                  <a:cxnLst/>
                  <a:rect l="l" t="t" r="r" b="b"/>
                  <a:pathLst>
                    <a:path w="1089" h="1040" extrusionOk="0">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3850238" y="2817700"/>
                  <a:ext cx="27225" cy="26000"/>
                </a:xfrm>
                <a:custGeom>
                  <a:avLst/>
                  <a:gdLst/>
                  <a:ahLst/>
                  <a:cxnLst/>
                  <a:rect l="l" t="t" r="r" b="b"/>
                  <a:pathLst>
                    <a:path w="1089" h="1040" extrusionOk="0">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2" name="Google Shape;10102;p76"/>
            <p:cNvGrpSpPr/>
            <p:nvPr/>
          </p:nvGrpSpPr>
          <p:grpSpPr>
            <a:xfrm>
              <a:off x="3090338" y="2927425"/>
              <a:ext cx="389575" cy="1365675"/>
              <a:chOff x="3090338" y="2927425"/>
              <a:chExt cx="389575" cy="1365675"/>
            </a:xfrm>
          </p:grpSpPr>
          <p:grpSp>
            <p:nvGrpSpPr>
              <p:cNvPr id="10103" name="Google Shape;10103;p76"/>
              <p:cNvGrpSpPr/>
              <p:nvPr/>
            </p:nvGrpSpPr>
            <p:grpSpPr>
              <a:xfrm>
                <a:off x="3090338" y="2927425"/>
                <a:ext cx="389575" cy="202550"/>
                <a:chOff x="3090338" y="2927425"/>
                <a:chExt cx="389575" cy="202550"/>
              </a:xfrm>
            </p:grpSpPr>
            <p:sp>
              <p:nvSpPr>
                <p:cNvPr id="10104" name="Google Shape;10104;p76"/>
                <p:cNvSpPr/>
                <p:nvPr/>
              </p:nvSpPr>
              <p:spPr>
                <a:xfrm>
                  <a:off x="3090338" y="2927425"/>
                  <a:ext cx="389575" cy="202550"/>
                </a:xfrm>
                <a:custGeom>
                  <a:avLst/>
                  <a:gdLst/>
                  <a:ahLst/>
                  <a:cxnLst/>
                  <a:rect l="l" t="t" r="r" b="b"/>
                  <a:pathLst>
                    <a:path w="15583" h="8102" extrusionOk="0">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3102338" y="2950925"/>
                  <a:ext cx="359300" cy="155850"/>
                </a:xfrm>
                <a:custGeom>
                  <a:avLst/>
                  <a:gdLst/>
                  <a:ahLst/>
                  <a:cxnLst/>
                  <a:rect l="l" t="t" r="r" b="b"/>
                  <a:pathLst>
                    <a:path w="14372" h="6234" extrusionOk="0">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6"/>
              <p:cNvGrpSpPr/>
              <p:nvPr/>
            </p:nvGrpSpPr>
            <p:grpSpPr>
              <a:xfrm>
                <a:off x="3090338" y="3218150"/>
                <a:ext cx="389575" cy="202575"/>
                <a:chOff x="3090338" y="3218150"/>
                <a:chExt cx="389575" cy="202575"/>
              </a:xfrm>
            </p:grpSpPr>
            <p:sp>
              <p:nvSpPr>
                <p:cNvPr id="10107" name="Google Shape;10107;p76"/>
                <p:cNvSpPr/>
                <p:nvPr/>
              </p:nvSpPr>
              <p:spPr>
                <a:xfrm>
                  <a:off x="3090338" y="3218150"/>
                  <a:ext cx="389575" cy="202575"/>
                </a:xfrm>
                <a:custGeom>
                  <a:avLst/>
                  <a:gdLst/>
                  <a:ahLst/>
                  <a:cxnLst/>
                  <a:rect l="l" t="t" r="r" b="b"/>
                  <a:pathLst>
                    <a:path w="15583" h="8103" extrusionOk="0">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3102488" y="3241525"/>
                  <a:ext cx="359150" cy="155825"/>
                </a:xfrm>
                <a:custGeom>
                  <a:avLst/>
                  <a:gdLst/>
                  <a:ahLst/>
                  <a:cxnLst/>
                  <a:rect l="l" t="t" r="r" b="b"/>
                  <a:pathLst>
                    <a:path w="14366" h="6233" extrusionOk="0">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6"/>
              <p:cNvGrpSpPr/>
              <p:nvPr/>
            </p:nvGrpSpPr>
            <p:grpSpPr>
              <a:xfrm>
                <a:off x="3090338" y="3509050"/>
                <a:ext cx="389575" cy="202550"/>
                <a:chOff x="3090338" y="3509050"/>
                <a:chExt cx="389575" cy="202550"/>
              </a:xfrm>
            </p:grpSpPr>
            <p:sp>
              <p:nvSpPr>
                <p:cNvPr id="10110" name="Google Shape;10110;p76"/>
                <p:cNvSpPr/>
                <p:nvPr/>
              </p:nvSpPr>
              <p:spPr>
                <a:xfrm>
                  <a:off x="3090338" y="3509050"/>
                  <a:ext cx="389575" cy="202550"/>
                </a:xfrm>
                <a:custGeom>
                  <a:avLst/>
                  <a:gdLst/>
                  <a:ahLst/>
                  <a:cxnLst/>
                  <a:rect l="l" t="t" r="r" b="b"/>
                  <a:pathLst>
                    <a:path w="15583" h="8102" extrusionOk="0">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3102488" y="3532400"/>
                  <a:ext cx="359150" cy="155850"/>
                </a:xfrm>
                <a:custGeom>
                  <a:avLst/>
                  <a:gdLst/>
                  <a:ahLst/>
                  <a:cxnLst/>
                  <a:rect l="l" t="t" r="r" b="b"/>
                  <a:pathLst>
                    <a:path w="14366" h="6234" extrusionOk="0">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6"/>
              <p:cNvGrpSpPr/>
              <p:nvPr/>
            </p:nvGrpSpPr>
            <p:grpSpPr>
              <a:xfrm>
                <a:off x="3090338" y="3799800"/>
                <a:ext cx="389575" cy="202550"/>
                <a:chOff x="3090338" y="3799800"/>
                <a:chExt cx="389575" cy="202550"/>
              </a:xfrm>
            </p:grpSpPr>
            <p:sp>
              <p:nvSpPr>
                <p:cNvPr id="10113" name="Google Shape;10113;p76"/>
                <p:cNvSpPr/>
                <p:nvPr/>
              </p:nvSpPr>
              <p:spPr>
                <a:xfrm>
                  <a:off x="3090338" y="3799800"/>
                  <a:ext cx="389575" cy="202550"/>
                </a:xfrm>
                <a:custGeom>
                  <a:avLst/>
                  <a:gdLst/>
                  <a:ahLst/>
                  <a:cxnLst/>
                  <a:rect l="l" t="t" r="r" b="b"/>
                  <a:pathLst>
                    <a:path w="15583" h="8102" extrusionOk="0">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3102488" y="3823150"/>
                  <a:ext cx="359150" cy="155850"/>
                </a:xfrm>
                <a:custGeom>
                  <a:avLst/>
                  <a:gdLst/>
                  <a:ahLst/>
                  <a:cxnLst/>
                  <a:rect l="l" t="t" r="r" b="b"/>
                  <a:pathLst>
                    <a:path w="14366" h="6234" extrusionOk="0">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6"/>
              <p:cNvGrpSpPr/>
              <p:nvPr/>
            </p:nvGrpSpPr>
            <p:grpSpPr>
              <a:xfrm>
                <a:off x="3090338" y="4090525"/>
                <a:ext cx="389575" cy="202575"/>
                <a:chOff x="3090338" y="4090525"/>
                <a:chExt cx="389575" cy="202575"/>
              </a:xfrm>
            </p:grpSpPr>
            <p:sp>
              <p:nvSpPr>
                <p:cNvPr id="10116" name="Google Shape;10116;p76"/>
                <p:cNvSpPr/>
                <p:nvPr/>
              </p:nvSpPr>
              <p:spPr>
                <a:xfrm>
                  <a:off x="3090338" y="4090525"/>
                  <a:ext cx="389575" cy="202575"/>
                </a:xfrm>
                <a:custGeom>
                  <a:avLst/>
                  <a:gdLst/>
                  <a:ahLst/>
                  <a:cxnLst/>
                  <a:rect l="l" t="t" r="r" b="b"/>
                  <a:pathLst>
                    <a:path w="15583" h="8103" extrusionOk="0">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3102488" y="4113875"/>
                  <a:ext cx="359150" cy="155850"/>
                </a:xfrm>
                <a:custGeom>
                  <a:avLst/>
                  <a:gdLst/>
                  <a:ahLst/>
                  <a:cxnLst/>
                  <a:rect l="l" t="t" r="r" b="b"/>
                  <a:pathLst>
                    <a:path w="14366" h="6234" extrusionOk="0">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8" name="Google Shape;10118;p76"/>
            <p:cNvGrpSpPr/>
            <p:nvPr/>
          </p:nvGrpSpPr>
          <p:grpSpPr>
            <a:xfrm>
              <a:off x="3602363" y="2927425"/>
              <a:ext cx="389575" cy="1365675"/>
              <a:chOff x="3602363" y="2927425"/>
              <a:chExt cx="389575" cy="1365675"/>
            </a:xfrm>
          </p:grpSpPr>
          <p:grpSp>
            <p:nvGrpSpPr>
              <p:cNvPr id="10119" name="Google Shape;10119;p76"/>
              <p:cNvGrpSpPr/>
              <p:nvPr/>
            </p:nvGrpSpPr>
            <p:grpSpPr>
              <a:xfrm>
                <a:off x="3602363" y="2927425"/>
                <a:ext cx="389575" cy="202550"/>
                <a:chOff x="3602363" y="2927425"/>
                <a:chExt cx="389575" cy="202550"/>
              </a:xfrm>
            </p:grpSpPr>
            <p:sp>
              <p:nvSpPr>
                <p:cNvPr id="10120" name="Google Shape;10120;p76"/>
                <p:cNvSpPr/>
                <p:nvPr/>
              </p:nvSpPr>
              <p:spPr>
                <a:xfrm>
                  <a:off x="3602363" y="2927425"/>
                  <a:ext cx="389575" cy="202550"/>
                </a:xfrm>
                <a:custGeom>
                  <a:avLst/>
                  <a:gdLst/>
                  <a:ahLst/>
                  <a:cxnLst/>
                  <a:rect l="l" t="t" r="r" b="b"/>
                  <a:pathLst>
                    <a:path w="15583" h="8102" extrusionOk="0">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3614363" y="2950925"/>
                  <a:ext cx="359300" cy="155850"/>
                </a:xfrm>
                <a:custGeom>
                  <a:avLst/>
                  <a:gdLst/>
                  <a:ahLst/>
                  <a:cxnLst/>
                  <a:rect l="l" t="t" r="r" b="b"/>
                  <a:pathLst>
                    <a:path w="14372" h="6234" extrusionOk="0">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6"/>
              <p:cNvGrpSpPr/>
              <p:nvPr/>
            </p:nvGrpSpPr>
            <p:grpSpPr>
              <a:xfrm>
                <a:off x="3602363" y="3218150"/>
                <a:ext cx="389575" cy="202575"/>
                <a:chOff x="3602363" y="3218150"/>
                <a:chExt cx="389575" cy="202575"/>
              </a:xfrm>
            </p:grpSpPr>
            <p:sp>
              <p:nvSpPr>
                <p:cNvPr id="10123" name="Google Shape;10123;p76"/>
                <p:cNvSpPr/>
                <p:nvPr/>
              </p:nvSpPr>
              <p:spPr>
                <a:xfrm>
                  <a:off x="3602363" y="3218150"/>
                  <a:ext cx="389575" cy="202575"/>
                </a:xfrm>
                <a:custGeom>
                  <a:avLst/>
                  <a:gdLst/>
                  <a:ahLst/>
                  <a:cxnLst/>
                  <a:rect l="l" t="t" r="r" b="b"/>
                  <a:pathLst>
                    <a:path w="15583" h="8103" extrusionOk="0">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3614513" y="3241525"/>
                  <a:ext cx="359150" cy="155825"/>
                </a:xfrm>
                <a:custGeom>
                  <a:avLst/>
                  <a:gdLst/>
                  <a:ahLst/>
                  <a:cxnLst/>
                  <a:rect l="l" t="t" r="r" b="b"/>
                  <a:pathLst>
                    <a:path w="14366" h="6233" extrusionOk="0">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76"/>
              <p:cNvGrpSpPr/>
              <p:nvPr/>
            </p:nvGrpSpPr>
            <p:grpSpPr>
              <a:xfrm>
                <a:off x="3602363" y="3509050"/>
                <a:ext cx="389575" cy="202550"/>
                <a:chOff x="3602363" y="3509050"/>
                <a:chExt cx="389575" cy="202550"/>
              </a:xfrm>
            </p:grpSpPr>
            <p:sp>
              <p:nvSpPr>
                <p:cNvPr id="10126" name="Google Shape;10126;p76"/>
                <p:cNvSpPr/>
                <p:nvPr/>
              </p:nvSpPr>
              <p:spPr>
                <a:xfrm>
                  <a:off x="3602363" y="3509050"/>
                  <a:ext cx="389575" cy="202550"/>
                </a:xfrm>
                <a:custGeom>
                  <a:avLst/>
                  <a:gdLst/>
                  <a:ahLst/>
                  <a:cxnLst/>
                  <a:rect l="l" t="t" r="r" b="b"/>
                  <a:pathLst>
                    <a:path w="15583" h="8102" extrusionOk="0">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3614513" y="3532400"/>
                  <a:ext cx="359150" cy="155850"/>
                </a:xfrm>
                <a:custGeom>
                  <a:avLst/>
                  <a:gdLst/>
                  <a:ahLst/>
                  <a:cxnLst/>
                  <a:rect l="l" t="t" r="r" b="b"/>
                  <a:pathLst>
                    <a:path w="14366" h="6234" extrusionOk="0">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6"/>
              <p:cNvGrpSpPr/>
              <p:nvPr/>
            </p:nvGrpSpPr>
            <p:grpSpPr>
              <a:xfrm>
                <a:off x="3602363" y="3799800"/>
                <a:ext cx="389575" cy="202550"/>
                <a:chOff x="3602363" y="3799800"/>
                <a:chExt cx="389575" cy="202550"/>
              </a:xfrm>
            </p:grpSpPr>
            <p:sp>
              <p:nvSpPr>
                <p:cNvPr id="10129" name="Google Shape;10129;p76"/>
                <p:cNvSpPr/>
                <p:nvPr/>
              </p:nvSpPr>
              <p:spPr>
                <a:xfrm>
                  <a:off x="3602363" y="3799800"/>
                  <a:ext cx="389575" cy="202550"/>
                </a:xfrm>
                <a:custGeom>
                  <a:avLst/>
                  <a:gdLst/>
                  <a:ahLst/>
                  <a:cxnLst/>
                  <a:rect l="l" t="t" r="r" b="b"/>
                  <a:pathLst>
                    <a:path w="15583" h="8102" extrusionOk="0">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3614513" y="3823150"/>
                  <a:ext cx="359150" cy="155850"/>
                </a:xfrm>
                <a:custGeom>
                  <a:avLst/>
                  <a:gdLst/>
                  <a:ahLst/>
                  <a:cxnLst/>
                  <a:rect l="l" t="t" r="r" b="b"/>
                  <a:pathLst>
                    <a:path w="14366" h="6234" extrusionOk="0">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6"/>
              <p:cNvGrpSpPr/>
              <p:nvPr/>
            </p:nvGrpSpPr>
            <p:grpSpPr>
              <a:xfrm>
                <a:off x="3602363" y="4090525"/>
                <a:ext cx="389575" cy="202575"/>
                <a:chOff x="3602363" y="4090525"/>
                <a:chExt cx="389575" cy="202575"/>
              </a:xfrm>
            </p:grpSpPr>
            <p:sp>
              <p:nvSpPr>
                <p:cNvPr id="10132" name="Google Shape;10132;p76"/>
                <p:cNvSpPr/>
                <p:nvPr/>
              </p:nvSpPr>
              <p:spPr>
                <a:xfrm>
                  <a:off x="3602363" y="4090525"/>
                  <a:ext cx="389575" cy="202575"/>
                </a:xfrm>
                <a:custGeom>
                  <a:avLst/>
                  <a:gdLst/>
                  <a:ahLst/>
                  <a:cxnLst/>
                  <a:rect l="l" t="t" r="r" b="b"/>
                  <a:pathLst>
                    <a:path w="15583" h="8103" extrusionOk="0">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3614513" y="4113875"/>
                  <a:ext cx="359150" cy="155850"/>
                </a:xfrm>
                <a:custGeom>
                  <a:avLst/>
                  <a:gdLst/>
                  <a:ahLst/>
                  <a:cxnLst/>
                  <a:rect l="l" t="t" r="r" b="b"/>
                  <a:pathLst>
                    <a:path w="14366" h="6234" extrusionOk="0">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4" name="Google Shape;10134;p76"/>
          <p:cNvGrpSpPr/>
          <p:nvPr/>
        </p:nvGrpSpPr>
        <p:grpSpPr>
          <a:xfrm>
            <a:off x="4358525" y="1562650"/>
            <a:ext cx="381425" cy="1329000"/>
            <a:chOff x="4358525" y="1562650"/>
            <a:chExt cx="381425" cy="1329000"/>
          </a:xfrm>
        </p:grpSpPr>
        <p:grpSp>
          <p:nvGrpSpPr>
            <p:cNvPr id="10135" name="Google Shape;10135;p76"/>
            <p:cNvGrpSpPr/>
            <p:nvPr/>
          </p:nvGrpSpPr>
          <p:grpSpPr>
            <a:xfrm>
              <a:off x="4358525" y="1562650"/>
              <a:ext cx="381425" cy="1329000"/>
              <a:chOff x="4358525" y="1562650"/>
              <a:chExt cx="381425" cy="1329000"/>
            </a:xfrm>
          </p:grpSpPr>
          <p:sp>
            <p:nvSpPr>
              <p:cNvPr id="10136" name="Google Shape;10136;p76"/>
              <p:cNvSpPr/>
              <p:nvPr/>
            </p:nvSpPr>
            <p:spPr>
              <a:xfrm>
                <a:off x="4458550" y="1632600"/>
                <a:ext cx="175225" cy="167075"/>
              </a:xfrm>
              <a:custGeom>
                <a:avLst/>
                <a:gdLst/>
                <a:ahLst/>
                <a:cxnLst/>
                <a:rect l="l" t="t" r="r" b="b"/>
                <a:pathLst>
                  <a:path w="7009" h="6683" extrusionOk="0">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76"/>
              <p:cNvGrpSpPr/>
              <p:nvPr/>
            </p:nvGrpSpPr>
            <p:grpSpPr>
              <a:xfrm>
                <a:off x="4358525" y="1619100"/>
                <a:ext cx="381425" cy="1272550"/>
                <a:chOff x="4358525" y="1619100"/>
                <a:chExt cx="381425" cy="1272550"/>
              </a:xfrm>
            </p:grpSpPr>
            <p:sp>
              <p:nvSpPr>
                <p:cNvPr id="10138" name="Google Shape;10138;p76"/>
                <p:cNvSpPr/>
                <p:nvPr/>
              </p:nvSpPr>
              <p:spPr>
                <a:xfrm>
                  <a:off x="4358525" y="1732025"/>
                  <a:ext cx="381425" cy="1159625"/>
                </a:xfrm>
                <a:custGeom>
                  <a:avLst/>
                  <a:gdLst/>
                  <a:ahLst/>
                  <a:cxnLst/>
                  <a:rect l="l" t="t" r="r" b="b"/>
                  <a:pathLst>
                    <a:path w="15257" h="46385" extrusionOk="0">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4510350" y="1731875"/>
                  <a:ext cx="77775" cy="60725"/>
                </a:xfrm>
                <a:custGeom>
                  <a:avLst/>
                  <a:gdLst/>
                  <a:ahLst/>
                  <a:cxnLst/>
                  <a:rect l="l" t="t" r="r" b="b"/>
                  <a:pathLst>
                    <a:path w="3111" h="2429" extrusionOk="0">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4485925" y="1619100"/>
                  <a:ext cx="126650" cy="162275"/>
                </a:xfrm>
                <a:custGeom>
                  <a:avLst/>
                  <a:gdLst/>
                  <a:ahLst/>
                  <a:cxnLst/>
                  <a:rect l="l" t="t" r="r" b="b"/>
                  <a:pathLst>
                    <a:path w="5066" h="6491" extrusionOk="0">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1" name="Google Shape;10141;p76"/>
              <p:cNvSpPr/>
              <p:nvPr/>
            </p:nvSpPr>
            <p:spPr>
              <a:xfrm>
                <a:off x="4445650" y="1562650"/>
                <a:ext cx="190125" cy="218425"/>
              </a:xfrm>
              <a:custGeom>
                <a:avLst/>
                <a:gdLst/>
                <a:ahLst/>
                <a:cxnLst/>
                <a:rect l="l" t="t" r="r" b="b"/>
                <a:pathLst>
                  <a:path w="7605" h="8737" extrusionOk="0">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2" name="Google Shape;10142;p76"/>
            <p:cNvSpPr/>
            <p:nvPr/>
          </p:nvSpPr>
          <p:spPr>
            <a:xfrm>
              <a:off x="4646675" y="1802575"/>
              <a:ext cx="1075" cy="16775"/>
            </a:xfrm>
            <a:custGeom>
              <a:avLst/>
              <a:gdLst/>
              <a:ahLst/>
              <a:cxnLst/>
              <a:rect l="l" t="t" r="r" b="b"/>
              <a:pathLst>
                <a:path w="43" h="671" extrusionOk="0">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4450725" y="1802575"/>
              <a:ext cx="950" cy="16775"/>
            </a:xfrm>
            <a:custGeom>
              <a:avLst/>
              <a:gdLst/>
              <a:ahLst/>
              <a:cxnLst/>
              <a:rect l="l" t="t" r="r" b="b"/>
              <a:pathLst>
                <a:path w="38" h="671" extrusionOk="0">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76"/>
            <p:cNvGrpSpPr/>
            <p:nvPr/>
          </p:nvGrpSpPr>
          <p:grpSpPr>
            <a:xfrm>
              <a:off x="4434425" y="1799150"/>
              <a:ext cx="229625" cy="176600"/>
              <a:chOff x="4434425" y="1799150"/>
              <a:chExt cx="229625" cy="176600"/>
            </a:xfrm>
          </p:grpSpPr>
          <p:sp>
            <p:nvSpPr>
              <p:cNvPr id="10145" name="Google Shape;10145;p76"/>
              <p:cNvSpPr/>
              <p:nvPr/>
            </p:nvSpPr>
            <p:spPr>
              <a:xfrm>
                <a:off x="4437500" y="1805750"/>
                <a:ext cx="223475" cy="170000"/>
              </a:xfrm>
              <a:custGeom>
                <a:avLst/>
                <a:gdLst/>
                <a:ahLst/>
                <a:cxnLst/>
                <a:rect l="l" t="t" r="r" b="b"/>
                <a:pathLst>
                  <a:path w="8939" h="6800" extrusionOk="0">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4434425" y="1799150"/>
                <a:ext cx="229625" cy="170050"/>
              </a:xfrm>
              <a:custGeom>
                <a:avLst/>
                <a:gdLst/>
                <a:ahLst/>
                <a:cxnLst/>
                <a:rect l="l" t="t" r="r" b="b"/>
                <a:pathLst>
                  <a:path w="9185" h="6802" extrusionOk="0">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4440425" y="1912450"/>
                <a:ext cx="217625" cy="56675"/>
              </a:xfrm>
              <a:custGeom>
                <a:avLst/>
                <a:gdLst/>
                <a:ahLst/>
                <a:cxnLst/>
                <a:rect l="l" t="t" r="r" b="b"/>
                <a:pathLst>
                  <a:path w="8705" h="2267" extrusionOk="0">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6"/>
            <p:cNvGrpSpPr/>
            <p:nvPr/>
          </p:nvGrpSpPr>
          <p:grpSpPr>
            <a:xfrm>
              <a:off x="4427975" y="2144625"/>
              <a:ext cx="241150" cy="131875"/>
              <a:chOff x="4427975" y="2144625"/>
              <a:chExt cx="241150" cy="131875"/>
            </a:xfrm>
          </p:grpSpPr>
          <p:sp>
            <p:nvSpPr>
              <p:cNvPr id="10149" name="Google Shape;10149;p76"/>
              <p:cNvSpPr/>
              <p:nvPr/>
            </p:nvSpPr>
            <p:spPr>
              <a:xfrm>
                <a:off x="4427975" y="2154475"/>
                <a:ext cx="241150" cy="122025"/>
              </a:xfrm>
              <a:custGeom>
                <a:avLst/>
                <a:gdLst/>
                <a:ahLst/>
                <a:cxnLst/>
                <a:rect l="l" t="t" r="r" b="b"/>
                <a:pathLst>
                  <a:path w="9646" h="4881" extrusionOk="0">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4427975" y="2144625"/>
                <a:ext cx="241150" cy="122050"/>
              </a:xfrm>
              <a:custGeom>
                <a:avLst/>
                <a:gdLst/>
                <a:ahLst/>
                <a:cxnLst/>
                <a:rect l="l" t="t" r="r" b="b"/>
                <a:pathLst>
                  <a:path w="9646" h="4882" extrusionOk="0">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6"/>
              <p:cNvSpPr/>
              <p:nvPr/>
            </p:nvSpPr>
            <p:spPr>
              <a:xfrm>
                <a:off x="4427975" y="2178600"/>
                <a:ext cx="240975" cy="88075"/>
              </a:xfrm>
              <a:custGeom>
                <a:avLst/>
                <a:gdLst/>
                <a:ahLst/>
                <a:cxnLst/>
                <a:rect l="l" t="t" r="r" b="b"/>
                <a:pathLst>
                  <a:path w="9639" h="3523" extrusionOk="0">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2" name="Google Shape;10152;p76"/>
          <p:cNvGrpSpPr/>
          <p:nvPr/>
        </p:nvGrpSpPr>
        <p:grpSpPr>
          <a:xfrm>
            <a:off x="4331625" y="3022588"/>
            <a:ext cx="435225" cy="1370250"/>
            <a:chOff x="4331625" y="2992450"/>
            <a:chExt cx="435225" cy="1370250"/>
          </a:xfrm>
        </p:grpSpPr>
        <p:grpSp>
          <p:nvGrpSpPr>
            <p:cNvPr id="10153" name="Google Shape;10153;p76"/>
            <p:cNvGrpSpPr/>
            <p:nvPr/>
          </p:nvGrpSpPr>
          <p:grpSpPr>
            <a:xfrm>
              <a:off x="4331625" y="2992450"/>
              <a:ext cx="435225" cy="1370250"/>
              <a:chOff x="4331625" y="2992450"/>
              <a:chExt cx="435225" cy="1370250"/>
            </a:xfrm>
          </p:grpSpPr>
          <p:sp>
            <p:nvSpPr>
              <p:cNvPr id="10154" name="Google Shape;10154;p76"/>
              <p:cNvSpPr/>
              <p:nvPr/>
            </p:nvSpPr>
            <p:spPr>
              <a:xfrm>
                <a:off x="4331625" y="3172825"/>
                <a:ext cx="435225" cy="1189875"/>
              </a:xfrm>
              <a:custGeom>
                <a:avLst/>
                <a:gdLst/>
                <a:ahLst/>
                <a:cxnLst/>
                <a:rect l="l" t="t" r="r" b="b"/>
                <a:pathLst>
                  <a:path w="17409" h="47595" extrusionOk="0">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4473925" y="3018075"/>
                <a:ext cx="150475" cy="201175"/>
              </a:xfrm>
              <a:custGeom>
                <a:avLst/>
                <a:gdLst/>
                <a:ahLst/>
                <a:cxnLst/>
                <a:rect l="l" t="t" r="r" b="b"/>
                <a:pathLst>
                  <a:path w="6019" h="8047" extrusionOk="0">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4505900" y="3192950"/>
                <a:ext cx="86525" cy="38750"/>
              </a:xfrm>
              <a:custGeom>
                <a:avLst/>
                <a:gdLst/>
                <a:ahLst/>
                <a:cxnLst/>
                <a:rect l="l" t="t" r="r" b="b"/>
                <a:pathLst>
                  <a:path w="3461" h="1550" extrusionOk="0">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4465425" y="2992450"/>
                <a:ext cx="201850" cy="156325"/>
              </a:xfrm>
              <a:custGeom>
                <a:avLst/>
                <a:gdLst/>
                <a:ahLst/>
                <a:cxnLst/>
                <a:rect l="l" t="t" r="r" b="b"/>
                <a:pathLst>
                  <a:path w="8074" h="6253" extrusionOk="0">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6"/>
            <p:cNvGrpSpPr/>
            <p:nvPr/>
          </p:nvGrpSpPr>
          <p:grpSpPr>
            <a:xfrm>
              <a:off x="4415850" y="3599250"/>
              <a:ext cx="266625" cy="293850"/>
              <a:chOff x="4415850" y="3599250"/>
              <a:chExt cx="266625" cy="293850"/>
            </a:xfrm>
          </p:grpSpPr>
          <p:sp>
            <p:nvSpPr>
              <p:cNvPr id="10159" name="Google Shape;10159;p76"/>
              <p:cNvSpPr/>
              <p:nvPr/>
            </p:nvSpPr>
            <p:spPr>
              <a:xfrm>
                <a:off x="4423375" y="3863550"/>
                <a:ext cx="108500" cy="29550"/>
              </a:xfrm>
              <a:custGeom>
                <a:avLst/>
                <a:gdLst/>
                <a:ahLst/>
                <a:cxnLst/>
                <a:rect l="l" t="t" r="r" b="b"/>
                <a:pathLst>
                  <a:path w="4340" h="1182" extrusionOk="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4566425" y="3863550"/>
                <a:ext cx="108525" cy="29550"/>
              </a:xfrm>
              <a:custGeom>
                <a:avLst/>
                <a:gdLst/>
                <a:ahLst/>
                <a:cxnLst/>
                <a:rect l="l" t="t" r="r" b="b"/>
                <a:pathLst>
                  <a:path w="4341" h="1182" extrusionOk="0">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4415850" y="3617700"/>
                <a:ext cx="133400" cy="269700"/>
              </a:xfrm>
              <a:custGeom>
                <a:avLst/>
                <a:gdLst/>
                <a:ahLst/>
                <a:cxnLst/>
                <a:rect l="l" t="t" r="r" b="b"/>
                <a:pathLst>
                  <a:path w="5336" h="10788" extrusionOk="0">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4428900" y="3599250"/>
                <a:ext cx="120350" cy="36600"/>
              </a:xfrm>
              <a:custGeom>
                <a:avLst/>
                <a:gdLst/>
                <a:ahLst/>
                <a:cxnLst/>
                <a:rect l="l" t="t" r="r" b="b"/>
                <a:pathLst>
                  <a:path w="4814" h="1464" extrusionOk="0">
                    <a:moveTo>
                      <a:pt x="529" y="1"/>
                    </a:moveTo>
                    <a:cubicBezTo>
                      <a:pt x="1" y="1"/>
                      <a:pt x="81" y="1464"/>
                      <a:pt x="443" y="1464"/>
                    </a:cubicBezTo>
                    <a:lnTo>
                      <a:pt x="4814" y="1464"/>
                    </a:lnTo>
                    <a:lnTo>
                      <a:pt x="48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4416000" y="3857575"/>
                <a:ext cx="124950" cy="29525"/>
              </a:xfrm>
              <a:custGeom>
                <a:avLst/>
                <a:gdLst/>
                <a:ahLst/>
                <a:cxnLst/>
                <a:rect l="l" t="t" r="r" b="b"/>
                <a:pathLst>
                  <a:path w="4998" h="1181" extrusionOk="0">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4549225" y="3617700"/>
                <a:ext cx="133250" cy="269700"/>
              </a:xfrm>
              <a:custGeom>
                <a:avLst/>
                <a:gdLst/>
                <a:ahLst/>
                <a:cxnLst/>
                <a:rect l="l" t="t" r="r" b="b"/>
                <a:pathLst>
                  <a:path w="5330" h="10788" extrusionOk="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4549225" y="3599250"/>
                <a:ext cx="120200" cy="36600"/>
              </a:xfrm>
              <a:custGeom>
                <a:avLst/>
                <a:gdLst/>
                <a:ahLst/>
                <a:cxnLst/>
                <a:rect l="l" t="t" r="r" b="b"/>
                <a:pathLst>
                  <a:path w="4808" h="1464" extrusionOk="0">
                    <a:moveTo>
                      <a:pt x="1" y="1"/>
                    </a:moveTo>
                    <a:lnTo>
                      <a:pt x="1" y="1464"/>
                    </a:lnTo>
                    <a:lnTo>
                      <a:pt x="4365" y="1464"/>
                    </a:lnTo>
                    <a:cubicBezTo>
                      <a:pt x="4727" y="1464"/>
                      <a:pt x="4807" y="1"/>
                      <a:pt x="42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6"/>
              <p:cNvSpPr/>
              <p:nvPr/>
            </p:nvSpPr>
            <p:spPr>
              <a:xfrm>
                <a:off x="4557375" y="3857575"/>
                <a:ext cx="125100" cy="29525"/>
              </a:xfrm>
              <a:custGeom>
                <a:avLst/>
                <a:gdLst/>
                <a:ahLst/>
                <a:cxnLst/>
                <a:rect l="l" t="t" r="r" b="b"/>
                <a:pathLst>
                  <a:path w="5004" h="1181" extrusionOk="0">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4416000" y="3857575"/>
                <a:ext cx="266475" cy="29525"/>
              </a:xfrm>
              <a:custGeom>
                <a:avLst/>
                <a:gdLst/>
                <a:ahLst/>
                <a:cxnLst/>
                <a:rect l="l" t="t" r="r" b="b"/>
                <a:pathLst>
                  <a:path w="10659" h="1181" extrusionOk="0">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8" name="Google Shape;10168;p76"/>
          <p:cNvGrpSpPr/>
          <p:nvPr/>
        </p:nvGrpSpPr>
        <p:grpSpPr>
          <a:xfrm>
            <a:off x="998276" y="1542725"/>
            <a:ext cx="1785800" cy="2843650"/>
            <a:chOff x="998276" y="1542725"/>
            <a:chExt cx="1785800" cy="2843650"/>
          </a:xfrm>
        </p:grpSpPr>
        <p:sp>
          <p:nvSpPr>
            <p:cNvPr id="10169" name="Google Shape;10169;p76"/>
            <p:cNvSpPr/>
            <p:nvPr/>
          </p:nvSpPr>
          <p:spPr>
            <a:xfrm>
              <a:off x="998276" y="1542725"/>
              <a:ext cx="1785800" cy="2843650"/>
            </a:xfrm>
            <a:custGeom>
              <a:avLst/>
              <a:gdLst/>
              <a:ahLst/>
              <a:cxnLst/>
              <a:rect l="l" t="t" r="r" b="b"/>
              <a:pathLst>
                <a:path w="71432" h="113746" extrusionOk="0">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76"/>
            <p:cNvGrpSpPr/>
            <p:nvPr/>
          </p:nvGrpSpPr>
          <p:grpSpPr>
            <a:xfrm>
              <a:off x="1459126" y="1614025"/>
              <a:ext cx="848725" cy="2691675"/>
              <a:chOff x="1459126" y="1614025"/>
              <a:chExt cx="848725" cy="2691675"/>
            </a:xfrm>
          </p:grpSpPr>
          <p:sp>
            <p:nvSpPr>
              <p:cNvPr id="10171" name="Google Shape;10171;p76"/>
              <p:cNvSpPr/>
              <p:nvPr/>
            </p:nvSpPr>
            <p:spPr>
              <a:xfrm>
                <a:off x="1577901" y="1614025"/>
                <a:ext cx="587050" cy="514500"/>
              </a:xfrm>
              <a:custGeom>
                <a:avLst/>
                <a:gdLst/>
                <a:ahLst/>
                <a:cxnLst/>
                <a:rect l="l" t="t" r="r" b="b"/>
                <a:pathLst>
                  <a:path w="23482" h="20580" extrusionOk="0">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6"/>
              <p:cNvGrpSpPr/>
              <p:nvPr/>
            </p:nvGrpSpPr>
            <p:grpSpPr>
              <a:xfrm>
                <a:off x="1459126" y="2549075"/>
                <a:ext cx="848725" cy="608875"/>
                <a:chOff x="1459126" y="2549075"/>
                <a:chExt cx="848725" cy="608875"/>
              </a:xfrm>
            </p:grpSpPr>
            <p:sp>
              <p:nvSpPr>
                <p:cNvPr id="10173" name="Google Shape;10173;p76"/>
                <p:cNvSpPr/>
                <p:nvPr/>
              </p:nvSpPr>
              <p:spPr>
                <a:xfrm>
                  <a:off x="1912751" y="2564925"/>
                  <a:ext cx="395100" cy="593025"/>
                </a:xfrm>
                <a:custGeom>
                  <a:avLst/>
                  <a:gdLst/>
                  <a:ahLst/>
                  <a:cxnLst/>
                  <a:rect l="l" t="t" r="r" b="b"/>
                  <a:pathLst>
                    <a:path w="15804" h="23721" extrusionOk="0">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1459126" y="2549075"/>
                  <a:ext cx="395550" cy="593200"/>
                </a:xfrm>
                <a:custGeom>
                  <a:avLst/>
                  <a:gdLst/>
                  <a:ahLst/>
                  <a:cxnLst/>
                  <a:rect l="l" t="t" r="r" b="b"/>
                  <a:pathLst>
                    <a:path w="15822" h="23728" extrusionOk="0">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5" name="Google Shape;10175;p76"/>
              <p:cNvSpPr/>
              <p:nvPr/>
            </p:nvSpPr>
            <p:spPr>
              <a:xfrm>
                <a:off x="1834226" y="2227925"/>
                <a:ext cx="114650" cy="514800"/>
              </a:xfrm>
              <a:custGeom>
                <a:avLst/>
                <a:gdLst/>
                <a:ahLst/>
                <a:cxnLst/>
                <a:rect l="l" t="t" r="r" b="b"/>
                <a:pathLst>
                  <a:path w="4586" h="20592" extrusionOk="0">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1625226" y="3065100"/>
                <a:ext cx="639600" cy="411550"/>
              </a:xfrm>
              <a:custGeom>
                <a:avLst/>
                <a:gdLst/>
                <a:ahLst/>
                <a:cxnLst/>
                <a:rect l="l" t="t" r="r" b="b"/>
                <a:pathLst>
                  <a:path w="25584" h="16462" extrusionOk="0">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1524726" y="3048050"/>
                <a:ext cx="355325" cy="574750"/>
              </a:xfrm>
              <a:custGeom>
                <a:avLst/>
                <a:gdLst/>
                <a:ahLst/>
                <a:cxnLst/>
                <a:rect l="l" t="t" r="r" b="b"/>
                <a:pathLst>
                  <a:path w="14213" h="22990" extrusionOk="0">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8" name="Google Shape;10178;p76"/>
              <p:cNvGrpSpPr/>
              <p:nvPr/>
            </p:nvGrpSpPr>
            <p:grpSpPr>
              <a:xfrm>
                <a:off x="1674701" y="3317900"/>
                <a:ext cx="433525" cy="379725"/>
                <a:chOff x="1674701" y="3317900"/>
                <a:chExt cx="433525" cy="379725"/>
              </a:xfrm>
            </p:grpSpPr>
            <p:sp>
              <p:nvSpPr>
                <p:cNvPr id="10179" name="Google Shape;10179;p76"/>
                <p:cNvSpPr/>
                <p:nvPr/>
              </p:nvSpPr>
              <p:spPr>
                <a:xfrm>
                  <a:off x="1946101" y="3390425"/>
                  <a:ext cx="162125" cy="232050"/>
                </a:xfrm>
                <a:custGeom>
                  <a:avLst/>
                  <a:gdLst/>
                  <a:ahLst/>
                  <a:cxnLst/>
                  <a:rect l="l" t="t" r="r" b="b"/>
                  <a:pathLst>
                    <a:path w="6485" h="9282" extrusionOk="0">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1674701" y="3385650"/>
                  <a:ext cx="162300" cy="232075"/>
                </a:xfrm>
                <a:custGeom>
                  <a:avLst/>
                  <a:gdLst/>
                  <a:ahLst/>
                  <a:cxnLst/>
                  <a:rect l="l" t="t" r="r" b="b"/>
                  <a:pathLst>
                    <a:path w="6492" h="9283" extrusionOk="0">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1792726" y="3317900"/>
                  <a:ext cx="197650" cy="379725"/>
                </a:xfrm>
                <a:custGeom>
                  <a:avLst/>
                  <a:gdLst/>
                  <a:ahLst/>
                  <a:cxnLst/>
                  <a:rect l="l" t="t" r="r" b="b"/>
                  <a:pathLst>
                    <a:path w="7906" h="15189" extrusionOk="0">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2" name="Google Shape;10182;p76"/>
              <p:cNvSpPr/>
              <p:nvPr/>
            </p:nvSpPr>
            <p:spPr>
              <a:xfrm>
                <a:off x="1513051" y="3450200"/>
                <a:ext cx="724875" cy="855500"/>
              </a:xfrm>
              <a:custGeom>
                <a:avLst/>
                <a:gdLst/>
                <a:ahLst/>
                <a:cxnLst/>
                <a:rect l="l" t="t" r="r" b="b"/>
                <a:pathLst>
                  <a:path w="28995" h="34220" extrusionOk="0">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1726651" y="2627300"/>
                <a:ext cx="281400" cy="432450"/>
              </a:xfrm>
              <a:custGeom>
                <a:avLst/>
                <a:gdLst/>
                <a:ahLst/>
                <a:cxnLst/>
                <a:rect l="l" t="t" r="r" b="b"/>
                <a:pathLst>
                  <a:path w="11256" h="17298" extrusionOk="0">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4" name="Google Shape;10184;p76"/>
          <p:cNvGrpSpPr/>
          <p:nvPr/>
        </p:nvGrpSpPr>
        <p:grpSpPr>
          <a:xfrm>
            <a:off x="1234609" y="2417569"/>
            <a:ext cx="224507" cy="215983"/>
            <a:chOff x="2648935" y="1948120"/>
            <a:chExt cx="233594" cy="224748"/>
          </a:xfrm>
        </p:grpSpPr>
        <p:sp>
          <p:nvSpPr>
            <p:cNvPr id="10185" name="Google Shape;10185;p76"/>
            <p:cNvSpPr/>
            <p:nvPr/>
          </p:nvSpPr>
          <p:spPr>
            <a:xfrm>
              <a:off x="2648935" y="1948120"/>
              <a:ext cx="233594" cy="224748"/>
            </a:xfrm>
            <a:custGeom>
              <a:avLst/>
              <a:gdLst/>
              <a:ahLst/>
              <a:cxnLst/>
              <a:rect l="l" t="t" r="r" b="b"/>
              <a:pathLst>
                <a:path w="9243" h="8893" extrusionOk="0">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2733370" y="2023735"/>
              <a:ext cx="73695" cy="73568"/>
            </a:xfrm>
            <a:custGeom>
              <a:avLst/>
              <a:gdLst/>
              <a:ahLst/>
              <a:cxnLst/>
              <a:rect l="l" t="t" r="r" b="b"/>
              <a:pathLst>
                <a:path w="2916" h="2911" extrusionOk="0">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6"/>
          <p:cNvGrpSpPr/>
          <p:nvPr/>
        </p:nvGrpSpPr>
        <p:grpSpPr>
          <a:xfrm>
            <a:off x="2463611" y="3301566"/>
            <a:ext cx="330071" cy="317580"/>
            <a:chOff x="3628558" y="2776198"/>
            <a:chExt cx="257045" cy="247375"/>
          </a:xfrm>
        </p:grpSpPr>
        <p:sp>
          <p:nvSpPr>
            <p:cNvPr id="10188" name="Google Shape;10188;p76"/>
            <p:cNvSpPr/>
            <p:nvPr/>
          </p:nvSpPr>
          <p:spPr>
            <a:xfrm>
              <a:off x="3686627" y="2843457"/>
              <a:ext cx="131842" cy="112806"/>
            </a:xfrm>
            <a:custGeom>
              <a:avLst/>
              <a:gdLst/>
              <a:ahLst/>
              <a:cxnLst/>
              <a:rect l="l" t="t" r="r" b="b"/>
              <a:pathLst>
                <a:path w="5222" h="4468" extrusionOk="0">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3663097" y="2808237"/>
              <a:ext cx="190593" cy="183398"/>
            </a:xfrm>
            <a:custGeom>
              <a:avLst/>
              <a:gdLst/>
              <a:ahLst/>
              <a:cxnLst/>
              <a:rect l="l" t="t" r="r" b="b"/>
              <a:pathLst>
                <a:path w="7549" h="7264" extrusionOk="0">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3628558" y="2776198"/>
              <a:ext cx="257045" cy="247375"/>
            </a:xfrm>
            <a:custGeom>
              <a:avLst/>
              <a:gdLst/>
              <a:ahLst/>
              <a:cxnLst/>
              <a:rect l="l" t="t" r="r" b="b"/>
              <a:pathLst>
                <a:path w="10181" h="9798" extrusionOk="0">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6"/>
          <p:cNvGrpSpPr/>
          <p:nvPr/>
        </p:nvGrpSpPr>
        <p:grpSpPr>
          <a:xfrm>
            <a:off x="5117800" y="1548900"/>
            <a:ext cx="389275" cy="1356725"/>
            <a:chOff x="5117800" y="1548900"/>
            <a:chExt cx="389275" cy="1356725"/>
          </a:xfrm>
        </p:grpSpPr>
        <p:sp>
          <p:nvSpPr>
            <p:cNvPr id="10192" name="Google Shape;10192;p76"/>
            <p:cNvSpPr/>
            <p:nvPr/>
          </p:nvSpPr>
          <p:spPr>
            <a:xfrm>
              <a:off x="5220000"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6"/>
            <p:cNvGrpSpPr/>
            <p:nvPr/>
          </p:nvGrpSpPr>
          <p:grpSpPr>
            <a:xfrm>
              <a:off x="5117800" y="1606500"/>
              <a:ext cx="389275" cy="1299125"/>
              <a:chOff x="5117800" y="1606500"/>
              <a:chExt cx="389275" cy="1299125"/>
            </a:xfrm>
          </p:grpSpPr>
          <p:grpSp>
            <p:nvGrpSpPr>
              <p:cNvPr id="10194" name="Google Shape;10194;p76"/>
              <p:cNvGrpSpPr/>
              <p:nvPr/>
            </p:nvGrpSpPr>
            <p:grpSpPr>
              <a:xfrm>
                <a:off x="5117800" y="1606500"/>
                <a:ext cx="389275" cy="1299125"/>
                <a:chOff x="5117800" y="1606500"/>
                <a:chExt cx="389275" cy="1299125"/>
              </a:xfrm>
            </p:grpSpPr>
            <p:sp>
              <p:nvSpPr>
                <p:cNvPr id="10195" name="Google Shape;10195;p76"/>
                <p:cNvSpPr/>
                <p:nvPr/>
              </p:nvSpPr>
              <p:spPr>
                <a:xfrm>
                  <a:off x="5117800" y="1721575"/>
                  <a:ext cx="389275" cy="1184050"/>
                </a:xfrm>
                <a:custGeom>
                  <a:avLst/>
                  <a:gdLst/>
                  <a:ahLst/>
                  <a:cxnLst/>
                  <a:rect l="l" t="t" r="r" b="b"/>
                  <a:pathLst>
                    <a:path w="15571" h="47362" extrusionOk="0">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5247800" y="1606500"/>
                  <a:ext cx="129275" cy="165675"/>
                </a:xfrm>
                <a:custGeom>
                  <a:avLst/>
                  <a:gdLst/>
                  <a:ahLst/>
                  <a:cxnLst/>
                  <a:rect l="l" t="t" r="r" b="b"/>
                  <a:pathLst>
                    <a:path w="5171" h="6627" extrusionOk="0">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6"/>
              <p:cNvGrpSpPr/>
              <p:nvPr/>
            </p:nvGrpSpPr>
            <p:grpSpPr>
              <a:xfrm>
                <a:off x="5125650" y="1613550"/>
                <a:ext cx="373725" cy="1286875"/>
                <a:chOff x="5125650" y="1613550"/>
                <a:chExt cx="373725" cy="1286875"/>
              </a:xfrm>
            </p:grpSpPr>
            <p:sp>
              <p:nvSpPr>
                <p:cNvPr id="10198" name="Google Shape;10198;p76"/>
                <p:cNvSpPr/>
                <p:nvPr/>
              </p:nvSpPr>
              <p:spPr>
                <a:xfrm>
                  <a:off x="5221075" y="2221050"/>
                  <a:ext cx="53950" cy="335175"/>
                </a:xfrm>
                <a:custGeom>
                  <a:avLst/>
                  <a:gdLst/>
                  <a:ahLst/>
                  <a:cxnLst/>
                  <a:rect l="l" t="t" r="r" b="b"/>
                  <a:pathLst>
                    <a:path w="2158" h="13407" extrusionOk="0">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6"/>
                <p:cNvSpPr/>
                <p:nvPr/>
              </p:nvSpPr>
              <p:spPr>
                <a:xfrm>
                  <a:off x="5216150" y="2586575"/>
                  <a:ext cx="49800" cy="223800"/>
                </a:xfrm>
                <a:custGeom>
                  <a:avLst/>
                  <a:gdLst/>
                  <a:ahLst/>
                  <a:cxnLst/>
                  <a:rect l="l" t="t" r="r" b="b"/>
                  <a:pathLst>
                    <a:path w="1992" h="8952" extrusionOk="0">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5236950" y="2807700"/>
                  <a:ext cx="32400" cy="24975"/>
                </a:xfrm>
                <a:custGeom>
                  <a:avLst/>
                  <a:gdLst/>
                  <a:ahLst/>
                  <a:cxnLst/>
                  <a:rect l="l" t="t" r="r" b="b"/>
                  <a:pathLst>
                    <a:path w="1296" h="999" extrusionOk="0">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5259175" y="2830450"/>
                  <a:ext cx="11700" cy="28625"/>
                </a:xfrm>
                <a:custGeom>
                  <a:avLst/>
                  <a:gdLst/>
                  <a:ahLst/>
                  <a:cxnLst/>
                  <a:rect l="l" t="t" r="r" b="b"/>
                  <a:pathLst>
                    <a:path w="468" h="1145" extrusionOk="0">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5252725" y="2831550"/>
                  <a:ext cx="8775" cy="28775"/>
                </a:xfrm>
                <a:custGeom>
                  <a:avLst/>
                  <a:gdLst/>
                  <a:ahLst/>
                  <a:cxnLst/>
                  <a:rect l="l" t="t" r="r" b="b"/>
                  <a:pathLst>
                    <a:path w="351" h="1151" extrusionOk="0">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5244575" y="2833525"/>
                  <a:ext cx="7550" cy="27075"/>
                </a:xfrm>
                <a:custGeom>
                  <a:avLst/>
                  <a:gdLst/>
                  <a:ahLst/>
                  <a:cxnLst/>
                  <a:rect l="l" t="t" r="r" b="b"/>
                  <a:pathLst>
                    <a:path w="302" h="1083" extrusionOk="0">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5263475" y="2882075"/>
                  <a:ext cx="8150" cy="10475"/>
                </a:xfrm>
                <a:custGeom>
                  <a:avLst/>
                  <a:gdLst/>
                  <a:ahLst/>
                  <a:cxnLst/>
                  <a:rect l="l" t="t" r="r" b="b"/>
                  <a:pathLst>
                    <a:path w="326" h="419" extrusionOk="0">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5252725" y="2885275"/>
                  <a:ext cx="8475" cy="12900"/>
                </a:xfrm>
                <a:custGeom>
                  <a:avLst/>
                  <a:gdLst/>
                  <a:ahLst/>
                  <a:cxnLst/>
                  <a:rect l="l" t="t" r="r" b="b"/>
                  <a:pathLst>
                    <a:path w="339" h="516" extrusionOk="0">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5242875" y="2886450"/>
                  <a:ext cx="7575" cy="13975"/>
                </a:xfrm>
                <a:custGeom>
                  <a:avLst/>
                  <a:gdLst/>
                  <a:ahLst/>
                  <a:cxnLst/>
                  <a:rect l="l" t="t" r="r" b="b"/>
                  <a:pathLst>
                    <a:path w="303" h="559" extrusionOk="0">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5233350" y="2885150"/>
                  <a:ext cx="7400" cy="12900"/>
                </a:xfrm>
                <a:custGeom>
                  <a:avLst/>
                  <a:gdLst/>
                  <a:ahLst/>
                  <a:cxnLst/>
                  <a:rect l="l" t="t" r="r" b="b"/>
                  <a:pathLst>
                    <a:path w="296" h="516" extrusionOk="0">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5227075" y="2881775"/>
                  <a:ext cx="6400" cy="9250"/>
                </a:xfrm>
                <a:custGeom>
                  <a:avLst/>
                  <a:gdLst/>
                  <a:ahLst/>
                  <a:cxnLst/>
                  <a:rect l="l" t="t" r="r" b="b"/>
                  <a:pathLst>
                    <a:path w="256" h="370" extrusionOk="0">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5238425" y="2836575"/>
                  <a:ext cx="8475" cy="23350"/>
                </a:xfrm>
                <a:custGeom>
                  <a:avLst/>
                  <a:gdLst/>
                  <a:ahLst/>
                  <a:cxnLst/>
                  <a:rect l="l" t="t" r="r" b="b"/>
                  <a:pathLst>
                    <a:path w="339" h="934" extrusionOk="0">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5232050" y="2840700"/>
                  <a:ext cx="9625" cy="17500"/>
                </a:xfrm>
                <a:custGeom>
                  <a:avLst/>
                  <a:gdLst/>
                  <a:ahLst/>
                  <a:cxnLst/>
                  <a:rect l="l" t="t" r="r" b="b"/>
                  <a:pathLst>
                    <a:path w="385" h="700" extrusionOk="0">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5263025" y="2860375"/>
                  <a:ext cx="9400" cy="20600"/>
                </a:xfrm>
                <a:custGeom>
                  <a:avLst/>
                  <a:gdLst/>
                  <a:ahLst/>
                  <a:cxnLst/>
                  <a:rect l="l" t="t" r="r" b="b"/>
                  <a:pathLst>
                    <a:path w="376" h="824" extrusionOk="0">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5253025" y="2862075"/>
                  <a:ext cx="7550" cy="21350"/>
                </a:xfrm>
                <a:custGeom>
                  <a:avLst/>
                  <a:gdLst/>
                  <a:ahLst/>
                  <a:cxnLst/>
                  <a:rect l="l" t="t" r="r" b="b"/>
                  <a:pathLst>
                    <a:path w="302" h="854" extrusionOk="0">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5244425" y="2863800"/>
                  <a:ext cx="6175" cy="19550"/>
                </a:xfrm>
                <a:custGeom>
                  <a:avLst/>
                  <a:gdLst/>
                  <a:ahLst/>
                  <a:cxnLst/>
                  <a:rect l="l" t="t" r="r" b="b"/>
                  <a:pathLst>
                    <a:path w="247" h="782" extrusionOk="0">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5235675" y="2863500"/>
                  <a:ext cx="5850" cy="18775"/>
                </a:xfrm>
                <a:custGeom>
                  <a:avLst/>
                  <a:gdLst/>
                  <a:ahLst/>
                  <a:cxnLst/>
                  <a:rect l="l" t="t" r="r" b="b"/>
                  <a:pathLst>
                    <a:path w="234" h="751" extrusionOk="0">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5227825" y="2862850"/>
                  <a:ext cx="6800" cy="16400"/>
                </a:xfrm>
                <a:custGeom>
                  <a:avLst/>
                  <a:gdLst/>
                  <a:ahLst/>
                  <a:cxnLst/>
                  <a:rect l="l" t="t" r="r" b="b"/>
                  <a:pathLst>
                    <a:path w="272" h="656" extrusionOk="0">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5219375" y="2559325"/>
                  <a:ext cx="41050" cy="33625"/>
                </a:xfrm>
                <a:custGeom>
                  <a:avLst/>
                  <a:gdLst/>
                  <a:ahLst/>
                  <a:cxnLst/>
                  <a:rect l="l" t="t" r="r" b="b"/>
                  <a:pathLst>
                    <a:path w="1642" h="1345" extrusionOk="0">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5208475" y="2128425"/>
                  <a:ext cx="208075" cy="116600"/>
                </a:xfrm>
                <a:custGeom>
                  <a:avLst/>
                  <a:gdLst/>
                  <a:ahLst/>
                  <a:cxnLst/>
                  <a:rect l="l" t="t" r="r" b="b"/>
                  <a:pathLst>
                    <a:path w="8323" h="4664" extrusionOk="0">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5166825" y="1818475"/>
                  <a:ext cx="53800" cy="203850"/>
                </a:xfrm>
                <a:custGeom>
                  <a:avLst/>
                  <a:gdLst/>
                  <a:ahLst/>
                  <a:cxnLst/>
                  <a:rect l="l" t="t" r="r" b="b"/>
                  <a:pathLst>
                    <a:path w="2152" h="8154" extrusionOk="0">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6"/>
                <p:cNvSpPr/>
                <p:nvPr/>
              </p:nvSpPr>
              <p:spPr>
                <a:xfrm>
                  <a:off x="5132400" y="2022800"/>
                  <a:ext cx="67125" cy="185725"/>
                </a:xfrm>
                <a:custGeom>
                  <a:avLst/>
                  <a:gdLst/>
                  <a:ahLst/>
                  <a:cxnLst/>
                  <a:rect l="l" t="t" r="r" b="b"/>
                  <a:pathLst>
                    <a:path w="2685" h="7429" extrusionOk="0">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5144375" y="2212375"/>
                  <a:ext cx="15100" cy="37250"/>
                </a:xfrm>
                <a:custGeom>
                  <a:avLst/>
                  <a:gdLst/>
                  <a:ahLst/>
                  <a:cxnLst/>
                  <a:rect l="l" t="t" r="r" b="b"/>
                  <a:pathLst>
                    <a:path w="604" h="1490" extrusionOk="0">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5149150" y="2254150"/>
                  <a:ext cx="10000" cy="15600"/>
                </a:xfrm>
                <a:custGeom>
                  <a:avLst/>
                  <a:gdLst/>
                  <a:ahLst/>
                  <a:cxnLst/>
                  <a:rect l="l" t="t" r="r" b="b"/>
                  <a:pathLst>
                    <a:path w="400" h="624" extrusionOk="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5152825" y="2275925"/>
                  <a:ext cx="5875" cy="10425"/>
                </a:xfrm>
                <a:custGeom>
                  <a:avLst/>
                  <a:gdLst/>
                  <a:ahLst/>
                  <a:cxnLst/>
                  <a:rect l="l" t="t" r="r" b="b"/>
                  <a:pathLst>
                    <a:path w="235" h="417" extrusionOk="0">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6"/>
                <p:cNvSpPr/>
                <p:nvPr/>
              </p:nvSpPr>
              <p:spPr>
                <a:xfrm>
                  <a:off x="5128250" y="2216675"/>
                  <a:ext cx="13550" cy="37100"/>
                </a:xfrm>
                <a:custGeom>
                  <a:avLst/>
                  <a:gdLst/>
                  <a:ahLst/>
                  <a:cxnLst/>
                  <a:rect l="l" t="t" r="r" b="b"/>
                  <a:pathLst>
                    <a:path w="542" h="1484" extrusionOk="0">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5125650" y="2258950"/>
                  <a:ext cx="10000" cy="22800"/>
                </a:xfrm>
                <a:custGeom>
                  <a:avLst/>
                  <a:gdLst/>
                  <a:ahLst/>
                  <a:cxnLst/>
                  <a:rect l="l" t="t" r="r" b="b"/>
                  <a:pathLst>
                    <a:path w="400" h="912" extrusionOk="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5130875" y="2286450"/>
                  <a:ext cx="11225" cy="17200"/>
                </a:xfrm>
                <a:custGeom>
                  <a:avLst/>
                  <a:gdLst/>
                  <a:ahLst/>
                  <a:cxnLst/>
                  <a:rect l="l" t="t" r="r" b="b"/>
                  <a:pathLst>
                    <a:path w="449" h="688" extrusionOk="0">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5141625" y="2306150"/>
                  <a:ext cx="5250" cy="8000"/>
                </a:xfrm>
                <a:custGeom>
                  <a:avLst/>
                  <a:gdLst/>
                  <a:ahLst/>
                  <a:cxnLst/>
                  <a:rect l="l" t="t" r="r" b="b"/>
                  <a:pathLst>
                    <a:path w="210" h="320" extrusionOk="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5229575" y="1823150"/>
                  <a:ext cx="82950" cy="196300"/>
                </a:xfrm>
                <a:custGeom>
                  <a:avLst/>
                  <a:gdLst/>
                  <a:ahLst/>
                  <a:cxnLst/>
                  <a:rect l="l" t="t" r="r" b="b"/>
                  <a:pathLst>
                    <a:path w="3318" h="7852" extrusionOk="0">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5231925" y="1823375"/>
                  <a:ext cx="68775" cy="13925"/>
                </a:xfrm>
                <a:custGeom>
                  <a:avLst/>
                  <a:gdLst/>
                  <a:ahLst/>
                  <a:cxnLst/>
                  <a:rect l="l" t="t" r="r" b="b"/>
                  <a:pathLst>
                    <a:path w="2751" h="557" extrusionOk="0">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5273175" y="1794500"/>
                  <a:ext cx="35050" cy="10050"/>
                </a:xfrm>
                <a:custGeom>
                  <a:avLst/>
                  <a:gdLst/>
                  <a:ahLst/>
                  <a:cxnLst/>
                  <a:rect l="l" t="t" r="r" b="b"/>
                  <a:pathLst>
                    <a:path w="1402" h="402" extrusionOk="0">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5284975" y="1779250"/>
                  <a:ext cx="27250" cy="9250"/>
                </a:xfrm>
                <a:custGeom>
                  <a:avLst/>
                  <a:gdLst/>
                  <a:ahLst/>
                  <a:cxnLst/>
                  <a:rect l="l" t="t" r="r" b="b"/>
                  <a:pathLst>
                    <a:path w="1090" h="370" extrusionOk="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6"/>
                <p:cNvSpPr/>
                <p:nvPr/>
              </p:nvSpPr>
              <p:spPr>
                <a:xfrm>
                  <a:off x="5284950" y="1973650"/>
                  <a:ext cx="25275" cy="8500"/>
                </a:xfrm>
                <a:custGeom>
                  <a:avLst/>
                  <a:gdLst/>
                  <a:ahLst/>
                  <a:cxnLst/>
                  <a:rect l="l" t="t" r="r" b="b"/>
                  <a:pathLst>
                    <a:path w="1011" h="340" extrusionOk="0">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6"/>
                <p:cNvSpPr/>
                <p:nvPr/>
              </p:nvSpPr>
              <p:spPr>
                <a:xfrm>
                  <a:off x="5284925" y="1991775"/>
                  <a:ext cx="25300" cy="8500"/>
                </a:xfrm>
                <a:custGeom>
                  <a:avLst/>
                  <a:gdLst/>
                  <a:ahLst/>
                  <a:cxnLst/>
                  <a:rect l="l" t="t" r="r" b="b"/>
                  <a:pathLst>
                    <a:path w="1012" h="340" extrusionOk="0">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5284800" y="2009925"/>
                  <a:ext cx="25425" cy="8525"/>
                </a:xfrm>
                <a:custGeom>
                  <a:avLst/>
                  <a:gdLst/>
                  <a:ahLst/>
                  <a:cxnLst/>
                  <a:rect l="l" t="t" r="r" b="b"/>
                  <a:pathLst>
                    <a:path w="1017" h="341" extrusionOk="0">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5284800" y="2028050"/>
                  <a:ext cx="25425" cy="8650"/>
                </a:xfrm>
                <a:custGeom>
                  <a:avLst/>
                  <a:gdLst/>
                  <a:ahLst/>
                  <a:cxnLst/>
                  <a:rect l="l" t="t" r="r" b="b"/>
                  <a:pathLst>
                    <a:path w="1017" h="346" extrusionOk="0">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5284800" y="2046175"/>
                  <a:ext cx="25425" cy="8650"/>
                </a:xfrm>
                <a:custGeom>
                  <a:avLst/>
                  <a:gdLst/>
                  <a:ahLst/>
                  <a:cxnLst/>
                  <a:rect l="l" t="t" r="r" b="b"/>
                  <a:pathLst>
                    <a:path w="1017" h="346" extrusionOk="0">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5284825" y="2064425"/>
                  <a:ext cx="25400" cy="8550"/>
                </a:xfrm>
                <a:custGeom>
                  <a:avLst/>
                  <a:gdLst/>
                  <a:ahLst/>
                  <a:cxnLst/>
                  <a:rect l="l" t="t" r="r" b="b"/>
                  <a:pathLst>
                    <a:path w="1016" h="342" extrusionOk="0">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5284800" y="2082600"/>
                  <a:ext cx="25425" cy="8500"/>
                </a:xfrm>
                <a:custGeom>
                  <a:avLst/>
                  <a:gdLst/>
                  <a:ahLst/>
                  <a:cxnLst/>
                  <a:rect l="l" t="t" r="r" b="b"/>
                  <a:pathLst>
                    <a:path w="1017" h="340" extrusionOk="0">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a:off x="5284825" y="2100700"/>
                  <a:ext cx="25400" cy="8525"/>
                </a:xfrm>
                <a:custGeom>
                  <a:avLst/>
                  <a:gdLst/>
                  <a:ahLst/>
                  <a:cxnLst/>
                  <a:rect l="l" t="t" r="r" b="b"/>
                  <a:pathLst>
                    <a:path w="1016" h="341" extrusionOk="0">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5284800" y="2118875"/>
                  <a:ext cx="25425" cy="8500"/>
                </a:xfrm>
                <a:custGeom>
                  <a:avLst/>
                  <a:gdLst/>
                  <a:ahLst/>
                  <a:cxnLst/>
                  <a:rect l="l" t="t" r="r" b="b"/>
                  <a:pathLst>
                    <a:path w="1017" h="340" extrusionOk="0">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6"/>
                <p:cNvSpPr/>
                <p:nvPr/>
              </p:nvSpPr>
              <p:spPr>
                <a:xfrm>
                  <a:off x="5218350" y="1840700"/>
                  <a:ext cx="83100" cy="17425"/>
                </a:xfrm>
                <a:custGeom>
                  <a:avLst/>
                  <a:gdLst/>
                  <a:ahLst/>
                  <a:cxnLst/>
                  <a:rect l="l" t="t" r="r" b="b"/>
                  <a:pathLst>
                    <a:path w="3324" h="697" extrusionOk="0">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6"/>
                <p:cNvSpPr/>
                <p:nvPr/>
              </p:nvSpPr>
              <p:spPr>
                <a:xfrm>
                  <a:off x="5208600" y="1889900"/>
                  <a:ext cx="93475" cy="14250"/>
                </a:xfrm>
                <a:custGeom>
                  <a:avLst/>
                  <a:gdLst/>
                  <a:ahLst/>
                  <a:cxnLst/>
                  <a:rect l="l" t="t" r="r" b="b"/>
                  <a:pathLst>
                    <a:path w="3739" h="570" extrusionOk="0">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a:off x="5210350" y="1863550"/>
                  <a:ext cx="94025" cy="19475"/>
                </a:xfrm>
                <a:custGeom>
                  <a:avLst/>
                  <a:gdLst/>
                  <a:ahLst/>
                  <a:cxnLst/>
                  <a:rect l="l" t="t" r="r" b="b"/>
                  <a:pathLst>
                    <a:path w="3761" h="779" extrusionOk="0">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6"/>
                <p:cNvSpPr/>
                <p:nvPr/>
              </p:nvSpPr>
              <p:spPr>
                <a:xfrm>
                  <a:off x="5213750" y="1912125"/>
                  <a:ext cx="91550" cy="14400"/>
                </a:xfrm>
                <a:custGeom>
                  <a:avLst/>
                  <a:gdLst/>
                  <a:ahLst/>
                  <a:cxnLst/>
                  <a:rect l="l" t="t" r="r" b="b"/>
                  <a:pathLst>
                    <a:path w="3662" h="576" extrusionOk="0">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5219325" y="1931650"/>
                  <a:ext cx="89675" cy="15550"/>
                </a:xfrm>
                <a:custGeom>
                  <a:avLst/>
                  <a:gdLst/>
                  <a:ahLst/>
                  <a:cxnLst/>
                  <a:rect l="l" t="t" r="r" b="b"/>
                  <a:pathLst>
                    <a:path w="3587" h="622" extrusionOk="0">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5221775" y="1955325"/>
                  <a:ext cx="63850" cy="12850"/>
                </a:xfrm>
                <a:custGeom>
                  <a:avLst/>
                  <a:gdLst/>
                  <a:ahLst/>
                  <a:cxnLst/>
                  <a:rect l="l" t="t" r="r" b="b"/>
                  <a:pathLst>
                    <a:path w="2554" h="514" extrusionOk="0">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6"/>
                <p:cNvSpPr/>
                <p:nvPr/>
              </p:nvSpPr>
              <p:spPr>
                <a:xfrm>
                  <a:off x="5229500" y="1975750"/>
                  <a:ext cx="42925" cy="10700"/>
                </a:xfrm>
                <a:custGeom>
                  <a:avLst/>
                  <a:gdLst/>
                  <a:ahLst/>
                  <a:cxnLst/>
                  <a:rect l="l" t="t" r="r" b="b"/>
                  <a:pathLst>
                    <a:path w="1717" h="428" extrusionOk="0">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5296675" y="1774600"/>
                  <a:ext cx="15850" cy="49825"/>
                </a:xfrm>
                <a:custGeom>
                  <a:avLst/>
                  <a:gdLst/>
                  <a:ahLst/>
                  <a:cxnLst/>
                  <a:rect l="l" t="t" r="r" b="b"/>
                  <a:pathLst>
                    <a:path w="634" h="1993" extrusionOk="0">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5194025" y="1804725"/>
                  <a:ext cx="29825" cy="15700"/>
                </a:xfrm>
                <a:custGeom>
                  <a:avLst/>
                  <a:gdLst/>
                  <a:ahLst/>
                  <a:cxnLst/>
                  <a:rect l="l" t="t" r="r" b="b"/>
                  <a:pathLst>
                    <a:path w="1193" h="628" extrusionOk="0">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6"/>
                <p:cNvSpPr/>
                <p:nvPr/>
              </p:nvSpPr>
              <p:spPr>
                <a:xfrm>
                  <a:off x="5219825" y="1800025"/>
                  <a:ext cx="83475" cy="18850"/>
                </a:xfrm>
                <a:custGeom>
                  <a:avLst/>
                  <a:gdLst/>
                  <a:ahLst/>
                  <a:cxnLst/>
                  <a:rect l="l" t="t" r="r" b="b"/>
                  <a:pathLst>
                    <a:path w="3339" h="754" extrusionOk="0">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5299425" y="1955325"/>
                  <a:ext cx="13100" cy="176425"/>
                </a:xfrm>
                <a:custGeom>
                  <a:avLst/>
                  <a:gdLst/>
                  <a:ahLst/>
                  <a:cxnLst/>
                  <a:rect l="l" t="t" r="r" b="b"/>
                  <a:pathLst>
                    <a:path w="524" h="7057" extrusionOk="0">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5350000" y="2221050"/>
                  <a:ext cx="53950" cy="335175"/>
                </a:xfrm>
                <a:custGeom>
                  <a:avLst/>
                  <a:gdLst/>
                  <a:ahLst/>
                  <a:cxnLst/>
                  <a:rect l="l" t="t" r="r" b="b"/>
                  <a:pathLst>
                    <a:path w="2158" h="13407" extrusionOk="0">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6"/>
                <p:cNvSpPr/>
                <p:nvPr/>
              </p:nvSpPr>
              <p:spPr>
                <a:xfrm>
                  <a:off x="5358900" y="2586575"/>
                  <a:ext cx="49825" cy="223850"/>
                </a:xfrm>
                <a:custGeom>
                  <a:avLst/>
                  <a:gdLst/>
                  <a:ahLst/>
                  <a:cxnLst/>
                  <a:rect l="l" t="t" r="r" b="b"/>
                  <a:pathLst>
                    <a:path w="1993" h="8954" extrusionOk="0">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6"/>
                <p:cNvSpPr/>
                <p:nvPr/>
              </p:nvSpPr>
              <p:spPr>
                <a:xfrm>
                  <a:off x="5355675" y="2807700"/>
                  <a:ext cx="32250" cy="24975"/>
                </a:xfrm>
                <a:custGeom>
                  <a:avLst/>
                  <a:gdLst/>
                  <a:ahLst/>
                  <a:cxnLst/>
                  <a:rect l="l" t="t" r="r" b="b"/>
                  <a:pathLst>
                    <a:path w="1290" h="999" extrusionOk="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5354150" y="2830450"/>
                  <a:ext cx="11550" cy="28625"/>
                </a:xfrm>
                <a:custGeom>
                  <a:avLst/>
                  <a:gdLst/>
                  <a:ahLst/>
                  <a:cxnLst/>
                  <a:rect l="l" t="t" r="r" b="b"/>
                  <a:pathLst>
                    <a:path w="462" h="1145" extrusionOk="0">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5363375" y="2831550"/>
                  <a:ext cx="8925" cy="28775"/>
                </a:xfrm>
                <a:custGeom>
                  <a:avLst/>
                  <a:gdLst/>
                  <a:ahLst/>
                  <a:cxnLst/>
                  <a:rect l="l" t="t" r="r" b="b"/>
                  <a:pathLst>
                    <a:path w="357" h="1151" extrusionOk="0">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6"/>
                <p:cNvSpPr/>
                <p:nvPr/>
              </p:nvSpPr>
              <p:spPr>
                <a:xfrm>
                  <a:off x="5372725" y="2833525"/>
                  <a:ext cx="7725" cy="27075"/>
                </a:xfrm>
                <a:custGeom>
                  <a:avLst/>
                  <a:gdLst/>
                  <a:ahLst/>
                  <a:cxnLst/>
                  <a:rect l="l" t="t" r="r" b="b"/>
                  <a:pathLst>
                    <a:path w="309" h="1083" extrusionOk="0">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6"/>
                <p:cNvSpPr/>
                <p:nvPr/>
              </p:nvSpPr>
              <p:spPr>
                <a:xfrm>
                  <a:off x="5353400" y="2882075"/>
                  <a:ext cx="8150" cy="10475"/>
                </a:xfrm>
                <a:custGeom>
                  <a:avLst/>
                  <a:gdLst/>
                  <a:ahLst/>
                  <a:cxnLst/>
                  <a:rect l="l" t="t" r="r" b="b"/>
                  <a:pathLst>
                    <a:path w="326" h="419" extrusionOk="0">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5363675" y="2885275"/>
                  <a:ext cx="8625" cy="12900"/>
                </a:xfrm>
                <a:custGeom>
                  <a:avLst/>
                  <a:gdLst/>
                  <a:ahLst/>
                  <a:cxnLst/>
                  <a:rect l="l" t="t" r="r" b="b"/>
                  <a:pathLst>
                    <a:path w="345" h="516" extrusionOk="0">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5374575" y="2886525"/>
                  <a:ext cx="7400" cy="13900"/>
                </a:xfrm>
                <a:custGeom>
                  <a:avLst/>
                  <a:gdLst/>
                  <a:ahLst/>
                  <a:cxnLst/>
                  <a:rect l="l" t="t" r="r" b="b"/>
                  <a:pathLst>
                    <a:path w="296" h="556" extrusionOk="0">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5384250" y="2885150"/>
                  <a:ext cx="7425" cy="12900"/>
                </a:xfrm>
                <a:custGeom>
                  <a:avLst/>
                  <a:gdLst/>
                  <a:ahLst/>
                  <a:cxnLst/>
                  <a:rect l="l" t="t" r="r" b="b"/>
                  <a:pathLst>
                    <a:path w="297" h="516" extrusionOk="0">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5391375" y="2881775"/>
                  <a:ext cx="6550" cy="9250"/>
                </a:xfrm>
                <a:custGeom>
                  <a:avLst/>
                  <a:gdLst/>
                  <a:ahLst/>
                  <a:cxnLst/>
                  <a:rect l="l" t="t" r="r" b="b"/>
                  <a:pathLst>
                    <a:path w="262" h="370" extrusionOk="0">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6"/>
                <p:cNvSpPr/>
                <p:nvPr/>
              </p:nvSpPr>
              <p:spPr>
                <a:xfrm>
                  <a:off x="5377950" y="2836575"/>
                  <a:ext cx="8500" cy="23350"/>
                </a:xfrm>
                <a:custGeom>
                  <a:avLst/>
                  <a:gdLst/>
                  <a:ahLst/>
                  <a:cxnLst/>
                  <a:rect l="l" t="t" r="r" b="b"/>
                  <a:pathLst>
                    <a:path w="340" h="934" extrusionOk="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5383350" y="2840700"/>
                  <a:ext cx="9475" cy="17500"/>
                </a:xfrm>
                <a:custGeom>
                  <a:avLst/>
                  <a:gdLst/>
                  <a:ahLst/>
                  <a:cxnLst/>
                  <a:rect l="l" t="t" r="r" b="b"/>
                  <a:pathLst>
                    <a:path w="379" h="700" extrusionOk="0">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6"/>
                <p:cNvSpPr/>
                <p:nvPr/>
              </p:nvSpPr>
              <p:spPr>
                <a:xfrm>
                  <a:off x="5352600" y="2860375"/>
                  <a:ext cx="9400" cy="20600"/>
                </a:xfrm>
                <a:custGeom>
                  <a:avLst/>
                  <a:gdLst/>
                  <a:ahLst/>
                  <a:cxnLst/>
                  <a:rect l="l" t="t" r="r" b="b"/>
                  <a:pathLst>
                    <a:path w="376" h="824" extrusionOk="0">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6"/>
                <p:cNvSpPr/>
                <p:nvPr/>
              </p:nvSpPr>
              <p:spPr>
                <a:xfrm>
                  <a:off x="5364450" y="2862075"/>
                  <a:ext cx="7700" cy="21350"/>
                </a:xfrm>
                <a:custGeom>
                  <a:avLst/>
                  <a:gdLst/>
                  <a:ahLst/>
                  <a:cxnLst/>
                  <a:rect l="l" t="t" r="r" b="b"/>
                  <a:pathLst>
                    <a:path w="308" h="854" extrusionOk="0">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5374275" y="2863800"/>
                  <a:ext cx="6325" cy="19550"/>
                </a:xfrm>
                <a:custGeom>
                  <a:avLst/>
                  <a:gdLst/>
                  <a:ahLst/>
                  <a:cxnLst/>
                  <a:rect l="l" t="t" r="r" b="b"/>
                  <a:pathLst>
                    <a:path w="253" h="782" extrusionOk="0">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6"/>
                <p:cNvSpPr/>
                <p:nvPr/>
              </p:nvSpPr>
              <p:spPr>
                <a:xfrm>
                  <a:off x="5383350" y="2863500"/>
                  <a:ext cx="6000" cy="18775"/>
                </a:xfrm>
                <a:custGeom>
                  <a:avLst/>
                  <a:gdLst/>
                  <a:ahLst/>
                  <a:cxnLst/>
                  <a:rect l="l" t="t" r="r" b="b"/>
                  <a:pathLst>
                    <a:path w="240" h="751" extrusionOk="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5390400" y="2862850"/>
                  <a:ext cx="6650" cy="16400"/>
                </a:xfrm>
                <a:custGeom>
                  <a:avLst/>
                  <a:gdLst/>
                  <a:ahLst/>
                  <a:cxnLst/>
                  <a:rect l="l" t="t" r="r" b="b"/>
                  <a:pathLst>
                    <a:path w="266" h="656" extrusionOk="0">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5364275" y="2559325"/>
                  <a:ext cx="40600" cy="32375"/>
                </a:xfrm>
                <a:custGeom>
                  <a:avLst/>
                  <a:gdLst/>
                  <a:ahLst/>
                  <a:cxnLst/>
                  <a:rect l="l" t="t" r="r" b="b"/>
                  <a:pathLst>
                    <a:path w="1624" h="1295" extrusionOk="0">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6"/>
                <p:cNvSpPr/>
                <p:nvPr/>
              </p:nvSpPr>
              <p:spPr>
                <a:xfrm>
                  <a:off x="5404400" y="1818475"/>
                  <a:ext cx="53800" cy="203850"/>
                </a:xfrm>
                <a:custGeom>
                  <a:avLst/>
                  <a:gdLst/>
                  <a:ahLst/>
                  <a:cxnLst/>
                  <a:rect l="l" t="t" r="r" b="b"/>
                  <a:pathLst>
                    <a:path w="2152" h="8154" extrusionOk="0">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6"/>
                <p:cNvSpPr/>
                <p:nvPr/>
              </p:nvSpPr>
              <p:spPr>
                <a:xfrm>
                  <a:off x="5425475" y="2022800"/>
                  <a:ext cx="67000" cy="185725"/>
                </a:xfrm>
                <a:custGeom>
                  <a:avLst/>
                  <a:gdLst/>
                  <a:ahLst/>
                  <a:cxnLst/>
                  <a:rect l="l" t="t" r="r" b="b"/>
                  <a:pathLst>
                    <a:path w="2680" h="7429" extrusionOk="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6"/>
                <p:cNvSpPr/>
                <p:nvPr/>
              </p:nvSpPr>
              <p:spPr>
                <a:xfrm>
                  <a:off x="5465400" y="2212350"/>
                  <a:ext cx="15075" cy="37150"/>
                </a:xfrm>
                <a:custGeom>
                  <a:avLst/>
                  <a:gdLst/>
                  <a:ahLst/>
                  <a:cxnLst/>
                  <a:rect l="l" t="t" r="r" b="b"/>
                  <a:pathLst>
                    <a:path w="603" h="1486" extrusionOk="0">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5465850" y="2254150"/>
                  <a:ext cx="10025" cy="15600"/>
                </a:xfrm>
                <a:custGeom>
                  <a:avLst/>
                  <a:gdLst/>
                  <a:ahLst/>
                  <a:cxnLst/>
                  <a:rect l="l" t="t" r="r" b="b"/>
                  <a:pathLst>
                    <a:path w="401" h="624" extrusionOk="0">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5466175" y="2275925"/>
                  <a:ext cx="5850" cy="10425"/>
                </a:xfrm>
                <a:custGeom>
                  <a:avLst/>
                  <a:gdLst/>
                  <a:ahLst/>
                  <a:cxnLst/>
                  <a:rect l="l" t="t" r="r" b="b"/>
                  <a:pathLst>
                    <a:path w="234" h="417" extrusionOk="0">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5483225" y="2216675"/>
                  <a:ext cx="13400" cy="37100"/>
                </a:xfrm>
                <a:custGeom>
                  <a:avLst/>
                  <a:gdLst/>
                  <a:ahLst/>
                  <a:cxnLst/>
                  <a:rect l="l" t="t" r="r" b="b"/>
                  <a:pathLst>
                    <a:path w="536" h="1484" extrusionOk="0">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5489075" y="2258950"/>
                  <a:ext cx="10300" cy="22800"/>
                </a:xfrm>
                <a:custGeom>
                  <a:avLst/>
                  <a:gdLst/>
                  <a:ahLst/>
                  <a:cxnLst/>
                  <a:rect l="l" t="t" r="r" b="b"/>
                  <a:pathLst>
                    <a:path w="412" h="912" extrusionOk="0">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5483075" y="2286450"/>
                  <a:ext cx="11075" cy="17200"/>
                </a:xfrm>
                <a:custGeom>
                  <a:avLst/>
                  <a:gdLst/>
                  <a:ahLst/>
                  <a:cxnLst/>
                  <a:rect l="l" t="t" r="r" b="b"/>
                  <a:pathLst>
                    <a:path w="443" h="688" extrusionOk="0">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5478150" y="2306150"/>
                  <a:ext cx="5250" cy="8000"/>
                </a:xfrm>
                <a:custGeom>
                  <a:avLst/>
                  <a:gdLst/>
                  <a:ahLst/>
                  <a:cxnLst/>
                  <a:rect l="l" t="t" r="r" b="b"/>
                  <a:pathLst>
                    <a:path w="210" h="320" extrusionOk="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5312500" y="1823150"/>
                  <a:ext cx="82800" cy="196300"/>
                </a:xfrm>
                <a:custGeom>
                  <a:avLst/>
                  <a:gdLst/>
                  <a:ahLst/>
                  <a:cxnLst/>
                  <a:rect l="l" t="t" r="r" b="b"/>
                  <a:pathLst>
                    <a:path w="3312" h="7852" extrusionOk="0">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5324175" y="1823375"/>
                  <a:ext cx="68925" cy="13925"/>
                </a:xfrm>
                <a:custGeom>
                  <a:avLst/>
                  <a:gdLst/>
                  <a:ahLst/>
                  <a:cxnLst/>
                  <a:rect l="l" t="t" r="r" b="b"/>
                  <a:pathLst>
                    <a:path w="2757" h="557" extrusionOk="0">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5316650" y="1794500"/>
                  <a:ext cx="35200" cy="10050"/>
                </a:xfrm>
                <a:custGeom>
                  <a:avLst/>
                  <a:gdLst/>
                  <a:ahLst/>
                  <a:cxnLst/>
                  <a:rect l="l" t="t" r="r" b="b"/>
                  <a:pathLst>
                    <a:path w="1408" h="402" extrusionOk="0">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6"/>
                <p:cNvSpPr/>
                <p:nvPr/>
              </p:nvSpPr>
              <p:spPr>
                <a:xfrm>
                  <a:off x="5312650" y="1779250"/>
                  <a:ext cx="27375" cy="9250"/>
                </a:xfrm>
                <a:custGeom>
                  <a:avLst/>
                  <a:gdLst/>
                  <a:ahLst/>
                  <a:cxnLst/>
                  <a:rect l="l" t="t" r="r" b="b"/>
                  <a:pathLst>
                    <a:path w="1095" h="370" extrusionOk="0">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6"/>
                <p:cNvSpPr/>
                <p:nvPr/>
              </p:nvSpPr>
              <p:spPr>
                <a:xfrm>
                  <a:off x="5314650" y="1973650"/>
                  <a:ext cx="25425" cy="8500"/>
                </a:xfrm>
                <a:custGeom>
                  <a:avLst/>
                  <a:gdLst/>
                  <a:ahLst/>
                  <a:cxnLst/>
                  <a:rect l="l" t="t" r="r" b="b"/>
                  <a:pathLst>
                    <a:path w="1017" h="340" extrusionOk="0">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5314650" y="1991775"/>
                  <a:ext cx="25425" cy="8500"/>
                </a:xfrm>
                <a:custGeom>
                  <a:avLst/>
                  <a:gdLst/>
                  <a:ahLst/>
                  <a:cxnLst/>
                  <a:rect l="l" t="t" r="r" b="b"/>
                  <a:pathLst>
                    <a:path w="1017" h="340" extrusionOk="0">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5314650" y="2009925"/>
                  <a:ext cx="25425" cy="8525"/>
                </a:xfrm>
                <a:custGeom>
                  <a:avLst/>
                  <a:gdLst/>
                  <a:ahLst/>
                  <a:cxnLst/>
                  <a:rect l="l" t="t" r="r" b="b"/>
                  <a:pathLst>
                    <a:path w="1017" h="341" extrusionOk="0">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5314650" y="2028050"/>
                  <a:ext cx="25425" cy="8650"/>
                </a:xfrm>
                <a:custGeom>
                  <a:avLst/>
                  <a:gdLst/>
                  <a:ahLst/>
                  <a:cxnLst/>
                  <a:rect l="l" t="t" r="r" b="b"/>
                  <a:pathLst>
                    <a:path w="1017" h="346" extrusionOk="0">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5314650" y="2046175"/>
                  <a:ext cx="25425" cy="8650"/>
                </a:xfrm>
                <a:custGeom>
                  <a:avLst/>
                  <a:gdLst/>
                  <a:ahLst/>
                  <a:cxnLst/>
                  <a:rect l="l" t="t" r="r" b="b"/>
                  <a:pathLst>
                    <a:path w="1017" h="346" extrusionOk="0">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5314650" y="2064425"/>
                  <a:ext cx="25400" cy="8550"/>
                </a:xfrm>
                <a:custGeom>
                  <a:avLst/>
                  <a:gdLst/>
                  <a:ahLst/>
                  <a:cxnLst/>
                  <a:rect l="l" t="t" r="r" b="b"/>
                  <a:pathLst>
                    <a:path w="1016" h="342" extrusionOk="0">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5314800" y="2082600"/>
                  <a:ext cx="25275" cy="8500"/>
                </a:xfrm>
                <a:custGeom>
                  <a:avLst/>
                  <a:gdLst/>
                  <a:ahLst/>
                  <a:cxnLst/>
                  <a:rect l="l" t="t" r="r" b="b"/>
                  <a:pathLst>
                    <a:path w="1011" h="340" extrusionOk="0">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5314800" y="2100700"/>
                  <a:ext cx="25400" cy="8525"/>
                </a:xfrm>
                <a:custGeom>
                  <a:avLst/>
                  <a:gdLst/>
                  <a:ahLst/>
                  <a:cxnLst/>
                  <a:rect l="l" t="t" r="r" b="b"/>
                  <a:pathLst>
                    <a:path w="1016" h="341" extrusionOk="0">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5314800" y="2118875"/>
                  <a:ext cx="25400" cy="8500"/>
                </a:xfrm>
                <a:custGeom>
                  <a:avLst/>
                  <a:gdLst/>
                  <a:ahLst/>
                  <a:cxnLst/>
                  <a:rect l="l" t="t" r="r" b="b"/>
                  <a:pathLst>
                    <a:path w="1016" h="340" extrusionOk="0">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5323400" y="1840700"/>
                  <a:ext cx="83125" cy="17425"/>
                </a:xfrm>
                <a:custGeom>
                  <a:avLst/>
                  <a:gdLst/>
                  <a:ahLst/>
                  <a:cxnLst/>
                  <a:rect l="l" t="t" r="r" b="b"/>
                  <a:pathLst>
                    <a:path w="3325" h="697" extrusionOk="0">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5322950" y="1889900"/>
                  <a:ext cx="93325" cy="14250"/>
                </a:xfrm>
                <a:custGeom>
                  <a:avLst/>
                  <a:gdLst/>
                  <a:ahLst/>
                  <a:cxnLst/>
                  <a:rect l="l" t="t" r="r" b="b"/>
                  <a:pathLst>
                    <a:path w="3733" h="570" extrusionOk="0">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6"/>
                <p:cNvSpPr/>
                <p:nvPr/>
              </p:nvSpPr>
              <p:spPr>
                <a:xfrm>
                  <a:off x="5320500" y="1863550"/>
                  <a:ext cx="94175" cy="19475"/>
                </a:xfrm>
                <a:custGeom>
                  <a:avLst/>
                  <a:gdLst/>
                  <a:ahLst/>
                  <a:cxnLst/>
                  <a:rect l="l" t="t" r="r" b="b"/>
                  <a:pathLst>
                    <a:path w="3767" h="779" extrusionOk="0">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5319725" y="1912125"/>
                  <a:ext cx="91400" cy="14400"/>
                </a:xfrm>
                <a:custGeom>
                  <a:avLst/>
                  <a:gdLst/>
                  <a:ahLst/>
                  <a:cxnLst/>
                  <a:rect l="l" t="t" r="r" b="b"/>
                  <a:pathLst>
                    <a:path w="3656" h="576" extrusionOk="0">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5316025" y="1931650"/>
                  <a:ext cx="89525" cy="15550"/>
                </a:xfrm>
                <a:custGeom>
                  <a:avLst/>
                  <a:gdLst/>
                  <a:ahLst/>
                  <a:cxnLst/>
                  <a:rect l="l" t="t" r="r" b="b"/>
                  <a:pathLst>
                    <a:path w="3581" h="622" extrusionOk="0">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6"/>
                <p:cNvSpPr/>
                <p:nvPr/>
              </p:nvSpPr>
              <p:spPr>
                <a:xfrm>
                  <a:off x="5339400" y="1955325"/>
                  <a:ext cx="63850" cy="12850"/>
                </a:xfrm>
                <a:custGeom>
                  <a:avLst/>
                  <a:gdLst/>
                  <a:ahLst/>
                  <a:cxnLst/>
                  <a:rect l="l" t="t" r="r" b="b"/>
                  <a:pathLst>
                    <a:path w="2554" h="514" extrusionOk="0">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6"/>
                <p:cNvSpPr/>
                <p:nvPr/>
              </p:nvSpPr>
              <p:spPr>
                <a:xfrm>
                  <a:off x="5352450" y="1975750"/>
                  <a:ext cx="42925" cy="10700"/>
                </a:xfrm>
                <a:custGeom>
                  <a:avLst/>
                  <a:gdLst/>
                  <a:ahLst/>
                  <a:cxnLst/>
                  <a:rect l="l" t="t" r="r" b="b"/>
                  <a:pathLst>
                    <a:path w="1717" h="428" extrusionOk="0">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5312500" y="1774600"/>
                  <a:ext cx="15850" cy="49825"/>
                </a:xfrm>
                <a:custGeom>
                  <a:avLst/>
                  <a:gdLst/>
                  <a:ahLst/>
                  <a:cxnLst/>
                  <a:rect l="l" t="t" r="r" b="b"/>
                  <a:pathLst>
                    <a:path w="634" h="1993" extrusionOk="0">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5401000" y="1804725"/>
                  <a:ext cx="29850" cy="15700"/>
                </a:xfrm>
                <a:custGeom>
                  <a:avLst/>
                  <a:gdLst/>
                  <a:ahLst/>
                  <a:cxnLst/>
                  <a:rect l="l" t="t" r="r" b="b"/>
                  <a:pathLst>
                    <a:path w="1194" h="628" extrusionOk="0">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5321725" y="1800025"/>
                  <a:ext cx="83450" cy="18850"/>
                </a:xfrm>
                <a:custGeom>
                  <a:avLst/>
                  <a:gdLst/>
                  <a:ahLst/>
                  <a:cxnLst/>
                  <a:rect l="l" t="t" r="r" b="b"/>
                  <a:pathLst>
                    <a:path w="3338" h="754" extrusionOk="0">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5312500" y="1955325"/>
                  <a:ext cx="13075" cy="176425"/>
                </a:xfrm>
                <a:custGeom>
                  <a:avLst/>
                  <a:gdLst/>
                  <a:ahLst/>
                  <a:cxnLst/>
                  <a:rect l="l" t="t" r="r" b="b"/>
                  <a:pathLst>
                    <a:path w="523" h="7057" extrusionOk="0">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5253500" y="1613550"/>
                  <a:ext cx="118025" cy="151400"/>
                </a:xfrm>
                <a:custGeom>
                  <a:avLst/>
                  <a:gdLst/>
                  <a:ahLst/>
                  <a:cxnLst/>
                  <a:rect l="l" t="t" r="r" b="b"/>
                  <a:pathLst>
                    <a:path w="4721" h="6056" extrusionOk="0">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5303575" y="1732350"/>
                  <a:ext cx="8500" cy="10800"/>
                </a:xfrm>
                <a:custGeom>
                  <a:avLst/>
                  <a:gdLst/>
                  <a:ahLst/>
                  <a:cxnLst/>
                  <a:rect l="l" t="t" r="r" b="b"/>
                  <a:pathLst>
                    <a:path w="340" h="432" extrusionOk="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6"/>
                <p:cNvSpPr/>
                <p:nvPr/>
              </p:nvSpPr>
              <p:spPr>
                <a:xfrm>
                  <a:off x="5302675" y="1743875"/>
                  <a:ext cx="8775" cy="10600"/>
                </a:xfrm>
                <a:custGeom>
                  <a:avLst/>
                  <a:gdLst/>
                  <a:ahLst/>
                  <a:cxnLst/>
                  <a:rect l="l" t="t" r="r" b="b"/>
                  <a:pathLst>
                    <a:path w="351" h="424" extrusionOk="0">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6"/>
                <p:cNvSpPr/>
                <p:nvPr/>
              </p:nvSpPr>
              <p:spPr>
                <a:xfrm>
                  <a:off x="5298200" y="1731850"/>
                  <a:ext cx="5725" cy="9000"/>
                </a:xfrm>
                <a:custGeom>
                  <a:avLst/>
                  <a:gdLst/>
                  <a:ahLst/>
                  <a:cxnLst/>
                  <a:rect l="l" t="t" r="r" b="b"/>
                  <a:pathLst>
                    <a:path w="229" h="360" extrusionOk="0">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5296975" y="1741950"/>
                  <a:ext cx="5725" cy="8625"/>
                </a:xfrm>
                <a:custGeom>
                  <a:avLst/>
                  <a:gdLst/>
                  <a:ahLst/>
                  <a:cxnLst/>
                  <a:rect l="l" t="t" r="r" b="b"/>
                  <a:pathLst>
                    <a:path w="229" h="345" extrusionOk="0">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5292400" y="1730950"/>
                  <a:ext cx="7375" cy="9250"/>
                </a:xfrm>
                <a:custGeom>
                  <a:avLst/>
                  <a:gdLst/>
                  <a:ahLst/>
                  <a:cxnLst/>
                  <a:rect l="l" t="t" r="r" b="b"/>
                  <a:pathLst>
                    <a:path w="295" h="370" extrusionOk="0">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5290975" y="1739575"/>
                  <a:ext cx="4950" cy="7975"/>
                </a:xfrm>
                <a:custGeom>
                  <a:avLst/>
                  <a:gdLst/>
                  <a:ahLst/>
                  <a:cxnLst/>
                  <a:rect l="l" t="t" r="r" b="b"/>
                  <a:pathLst>
                    <a:path w="198" h="319" extrusionOk="0">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5287300" y="1728425"/>
                  <a:ext cx="5550" cy="8700"/>
                </a:xfrm>
                <a:custGeom>
                  <a:avLst/>
                  <a:gdLst/>
                  <a:ahLst/>
                  <a:cxnLst/>
                  <a:rect l="l" t="t" r="r" b="b"/>
                  <a:pathLst>
                    <a:path w="222" h="348" extrusionOk="0">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5286075" y="1737300"/>
                  <a:ext cx="4925" cy="6950"/>
                </a:xfrm>
                <a:custGeom>
                  <a:avLst/>
                  <a:gdLst/>
                  <a:ahLst/>
                  <a:cxnLst/>
                  <a:rect l="l" t="t" r="r" b="b"/>
                  <a:pathLst>
                    <a:path w="197" h="278" extrusionOk="0">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6"/>
                <p:cNvSpPr/>
                <p:nvPr/>
              </p:nvSpPr>
              <p:spPr>
                <a:xfrm>
                  <a:off x="5281300" y="1734425"/>
                  <a:ext cx="4800" cy="6275"/>
                </a:xfrm>
                <a:custGeom>
                  <a:avLst/>
                  <a:gdLst/>
                  <a:ahLst/>
                  <a:cxnLst/>
                  <a:rect l="l" t="t" r="r" b="b"/>
                  <a:pathLst>
                    <a:path w="192" h="251" extrusionOk="0">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6"/>
                <p:cNvSpPr/>
                <p:nvPr/>
              </p:nvSpPr>
              <p:spPr>
                <a:xfrm>
                  <a:off x="5278550" y="1731675"/>
                  <a:ext cx="2450" cy="5175"/>
                </a:xfrm>
                <a:custGeom>
                  <a:avLst/>
                  <a:gdLst/>
                  <a:ahLst/>
                  <a:cxnLst/>
                  <a:rect l="l" t="t" r="r" b="b"/>
                  <a:pathLst>
                    <a:path w="98" h="207" extrusionOk="0">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5312950" y="1732425"/>
                  <a:ext cx="8325" cy="10775"/>
                </a:xfrm>
                <a:custGeom>
                  <a:avLst/>
                  <a:gdLst/>
                  <a:ahLst/>
                  <a:cxnLst/>
                  <a:rect l="l" t="t" r="r" b="b"/>
                  <a:pathLst>
                    <a:path w="333" h="431" extrusionOk="0">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5313425" y="1743775"/>
                  <a:ext cx="8775" cy="10700"/>
                </a:xfrm>
                <a:custGeom>
                  <a:avLst/>
                  <a:gdLst/>
                  <a:ahLst/>
                  <a:cxnLst/>
                  <a:rect l="l" t="t" r="r" b="b"/>
                  <a:pathLst>
                    <a:path w="351" h="428" extrusionOk="0">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5320950" y="1731850"/>
                  <a:ext cx="5700" cy="9000"/>
                </a:xfrm>
                <a:custGeom>
                  <a:avLst/>
                  <a:gdLst/>
                  <a:ahLst/>
                  <a:cxnLst/>
                  <a:rect l="l" t="t" r="r" b="b"/>
                  <a:pathLst>
                    <a:path w="228" h="360" extrusionOk="0">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5322325" y="1742100"/>
                  <a:ext cx="5725" cy="8575"/>
                </a:xfrm>
                <a:custGeom>
                  <a:avLst/>
                  <a:gdLst/>
                  <a:ahLst/>
                  <a:cxnLst/>
                  <a:rect l="l" t="t" r="r" b="b"/>
                  <a:pathLst>
                    <a:path w="229" h="343" extrusionOk="0">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5325250" y="1730950"/>
                  <a:ext cx="7525" cy="9250"/>
                </a:xfrm>
                <a:custGeom>
                  <a:avLst/>
                  <a:gdLst/>
                  <a:ahLst/>
                  <a:cxnLst/>
                  <a:rect l="l" t="t" r="r" b="b"/>
                  <a:pathLst>
                    <a:path w="301" h="370" extrusionOk="0">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5328950" y="1739725"/>
                  <a:ext cx="5075" cy="7875"/>
                </a:xfrm>
                <a:custGeom>
                  <a:avLst/>
                  <a:gdLst/>
                  <a:ahLst/>
                  <a:cxnLst/>
                  <a:rect l="l" t="t" r="r" b="b"/>
                  <a:pathLst>
                    <a:path w="203" h="315" extrusionOk="0">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5332175" y="1728450"/>
                  <a:ext cx="5400" cy="8675"/>
                </a:xfrm>
                <a:custGeom>
                  <a:avLst/>
                  <a:gdLst/>
                  <a:ahLst/>
                  <a:cxnLst/>
                  <a:rect l="l" t="t" r="r" b="b"/>
                  <a:pathLst>
                    <a:path w="216" h="347" extrusionOk="0">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5334025" y="1737300"/>
                  <a:ext cx="4925" cy="6950"/>
                </a:xfrm>
                <a:custGeom>
                  <a:avLst/>
                  <a:gdLst/>
                  <a:ahLst/>
                  <a:cxnLst/>
                  <a:rect l="l" t="t" r="r" b="b"/>
                  <a:pathLst>
                    <a:path w="197" h="278" extrusionOk="0">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5338925" y="1734425"/>
                  <a:ext cx="4650" cy="6275"/>
                </a:xfrm>
                <a:custGeom>
                  <a:avLst/>
                  <a:gdLst/>
                  <a:ahLst/>
                  <a:cxnLst/>
                  <a:rect l="l" t="t" r="r" b="b"/>
                  <a:pathLst>
                    <a:path w="186" h="251" extrusionOk="0">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5343875" y="1731700"/>
                  <a:ext cx="2600" cy="5300"/>
                </a:xfrm>
                <a:custGeom>
                  <a:avLst/>
                  <a:gdLst/>
                  <a:ahLst/>
                  <a:cxnLst/>
                  <a:rect l="l" t="t" r="r" b="b"/>
                  <a:pathLst>
                    <a:path w="104" h="212" extrusionOk="0">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5339292" y="1726059"/>
                  <a:ext cx="3700" cy="6950"/>
                </a:xfrm>
                <a:custGeom>
                  <a:avLst/>
                  <a:gdLst/>
                  <a:ahLst/>
                  <a:cxnLst/>
                  <a:rect l="l" t="t" r="r" b="b"/>
                  <a:pathLst>
                    <a:path w="148" h="278" extrusionOk="0">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5343592" y="1723309"/>
                  <a:ext cx="3550" cy="7125"/>
                </a:xfrm>
                <a:custGeom>
                  <a:avLst/>
                  <a:gdLst/>
                  <a:ahLst/>
                  <a:cxnLst/>
                  <a:rect l="l" t="t" r="r" b="b"/>
                  <a:pathLst>
                    <a:path w="142" h="285" extrusionOk="0">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5282477" y="1726059"/>
                  <a:ext cx="3700" cy="6950"/>
                </a:xfrm>
                <a:custGeom>
                  <a:avLst/>
                  <a:gdLst/>
                  <a:ahLst/>
                  <a:cxnLst/>
                  <a:rect l="l" t="t" r="r" b="b"/>
                  <a:pathLst>
                    <a:path w="148" h="278" extrusionOk="0">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5278327" y="1723434"/>
                  <a:ext cx="3550" cy="7125"/>
                </a:xfrm>
                <a:custGeom>
                  <a:avLst/>
                  <a:gdLst/>
                  <a:ahLst/>
                  <a:cxnLst/>
                  <a:rect l="l" t="t" r="r" b="b"/>
                  <a:pathLst>
                    <a:path w="142" h="285" extrusionOk="0">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28" name="Google Shape;10328;p76"/>
            <p:cNvSpPr/>
            <p:nvPr/>
          </p:nvSpPr>
          <p:spPr>
            <a:xfrm>
              <a:off x="5206775" y="1548900"/>
              <a:ext cx="193800" cy="222950"/>
            </a:xfrm>
            <a:custGeom>
              <a:avLst/>
              <a:gdLst/>
              <a:ahLst/>
              <a:cxnLst/>
              <a:rect l="l" t="t" r="r" b="b"/>
              <a:pathLst>
                <a:path w="7752" h="8918" extrusionOk="0">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6"/>
          <p:cNvGrpSpPr/>
          <p:nvPr/>
        </p:nvGrpSpPr>
        <p:grpSpPr>
          <a:xfrm>
            <a:off x="6644350" y="1548975"/>
            <a:ext cx="389275" cy="1356650"/>
            <a:chOff x="6644350" y="1548975"/>
            <a:chExt cx="389275" cy="1356650"/>
          </a:xfrm>
        </p:grpSpPr>
        <p:sp>
          <p:nvSpPr>
            <p:cNvPr id="10330" name="Google Shape;10330;p76"/>
            <p:cNvSpPr/>
            <p:nvPr/>
          </p:nvSpPr>
          <p:spPr>
            <a:xfrm>
              <a:off x="6746525" y="1620325"/>
              <a:ext cx="178750" cy="170600"/>
            </a:xfrm>
            <a:custGeom>
              <a:avLst/>
              <a:gdLst/>
              <a:ahLst/>
              <a:cxnLst/>
              <a:rect l="l" t="t" r="r" b="b"/>
              <a:pathLst>
                <a:path w="7150" h="6824" extrusionOk="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1" name="Google Shape;10331;p76"/>
            <p:cNvGrpSpPr/>
            <p:nvPr/>
          </p:nvGrpSpPr>
          <p:grpSpPr>
            <a:xfrm>
              <a:off x="6644350" y="1606500"/>
              <a:ext cx="389275" cy="1299125"/>
              <a:chOff x="6644350" y="1606500"/>
              <a:chExt cx="389275" cy="1299125"/>
            </a:xfrm>
          </p:grpSpPr>
          <p:sp>
            <p:nvSpPr>
              <p:cNvPr id="10332" name="Google Shape;10332;p76"/>
              <p:cNvSpPr/>
              <p:nvPr/>
            </p:nvSpPr>
            <p:spPr>
              <a:xfrm>
                <a:off x="6774350" y="1606500"/>
                <a:ext cx="129250" cy="165675"/>
              </a:xfrm>
              <a:custGeom>
                <a:avLst/>
                <a:gdLst/>
                <a:ahLst/>
                <a:cxnLst/>
                <a:rect l="l" t="t" r="r" b="b"/>
                <a:pathLst>
                  <a:path w="5170" h="6627" extrusionOk="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6644350"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6"/>
            <p:cNvGrpSpPr/>
            <p:nvPr/>
          </p:nvGrpSpPr>
          <p:grpSpPr>
            <a:xfrm>
              <a:off x="6644800" y="1661800"/>
              <a:ext cx="381750" cy="1218925"/>
              <a:chOff x="6644800" y="1661800"/>
              <a:chExt cx="381750" cy="1218925"/>
            </a:xfrm>
          </p:grpSpPr>
          <p:grpSp>
            <p:nvGrpSpPr>
              <p:cNvPr id="10335" name="Google Shape;10335;p76"/>
              <p:cNvGrpSpPr/>
              <p:nvPr/>
            </p:nvGrpSpPr>
            <p:grpSpPr>
              <a:xfrm>
                <a:off x="6739925" y="1838600"/>
                <a:ext cx="198100" cy="161275"/>
                <a:chOff x="6739925" y="1838600"/>
                <a:chExt cx="198100" cy="161275"/>
              </a:xfrm>
            </p:grpSpPr>
            <p:sp>
              <p:nvSpPr>
                <p:cNvPr id="10336" name="Google Shape;10336;p76"/>
                <p:cNvSpPr/>
                <p:nvPr/>
              </p:nvSpPr>
              <p:spPr>
                <a:xfrm>
                  <a:off x="6739925" y="1838600"/>
                  <a:ext cx="99000" cy="161275"/>
                </a:xfrm>
                <a:custGeom>
                  <a:avLst/>
                  <a:gdLst/>
                  <a:ahLst/>
                  <a:cxnLst/>
                  <a:rect l="l" t="t" r="r" b="b"/>
                  <a:pathLst>
                    <a:path w="3960" h="6451" extrusionOk="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6766200" y="1853800"/>
                  <a:ext cx="72725" cy="127000"/>
                </a:xfrm>
                <a:custGeom>
                  <a:avLst/>
                  <a:gdLst/>
                  <a:ahLst/>
                  <a:cxnLst/>
                  <a:rect l="l" t="t" r="r" b="b"/>
                  <a:pathLst>
                    <a:path w="2909" h="5080" extrusionOk="0">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6839200" y="1838600"/>
                  <a:ext cx="98825" cy="161275"/>
                </a:xfrm>
                <a:custGeom>
                  <a:avLst/>
                  <a:gdLst/>
                  <a:ahLst/>
                  <a:cxnLst/>
                  <a:rect l="l" t="t" r="r" b="b"/>
                  <a:pathLst>
                    <a:path w="3953" h="6451" extrusionOk="0">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6839200" y="1853800"/>
                  <a:ext cx="72700" cy="127000"/>
                </a:xfrm>
                <a:custGeom>
                  <a:avLst/>
                  <a:gdLst/>
                  <a:ahLst/>
                  <a:cxnLst/>
                  <a:rect l="l" t="t" r="r" b="b"/>
                  <a:pathLst>
                    <a:path w="2908" h="5080" extrusionOk="0">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76"/>
              <p:cNvSpPr/>
              <p:nvPr/>
            </p:nvSpPr>
            <p:spPr>
              <a:xfrm>
                <a:off x="6662475" y="1804975"/>
                <a:ext cx="179825" cy="462475"/>
              </a:xfrm>
              <a:custGeom>
                <a:avLst/>
                <a:gdLst/>
                <a:ahLst/>
                <a:cxnLst/>
                <a:rect l="l" t="t" r="r" b="b"/>
                <a:pathLst>
                  <a:path w="7193" h="18499" extrusionOk="0">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6644800" y="2204650"/>
                <a:ext cx="29925" cy="93050"/>
              </a:xfrm>
              <a:custGeom>
                <a:avLst/>
                <a:gdLst/>
                <a:ahLst/>
                <a:cxnLst/>
                <a:rect l="l" t="t" r="r" b="b"/>
                <a:pathLst>
                  <a:path w="1197" h="3722" extrusionOk="0">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6874700" y="1817825"/>
                <a:ext cx="136025" cy="445475"/>
              </a:xfrm>
              <a:custGeom>
                <a:avLst/>
                <a:gdLst/>
                <a:ahLst/>
                <a:cxnLst/>
                <a:rect l="l" t="t" r="r" b="b"/>
                <a:pathLst>
                  <a:path w="5441" h="17819" extrusionOk="0">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7004850" y="2187825"/>
                <a:ext cx="21700" cy="93300"/>
              </a:xfrm>
              <a:custGeom>
                <a:avLst/>
                <a:gdLst/>
                <a:ahLst/>
                <a:cxnLst/>
                <a:rect l="l" t="t" r="r" b="b"/>
                <a:pathLst>
                  <a:path w="868" h="3732" fill="none" extrusionOk="0">
                    <a:moveTo>
                      <a:pt x="1" y="0"/>
                    </a:moveTo>
                    <a:cubicBezTo>
                      <a:pt x="1" y="0"/>
                      <a:pt x="867" y="2010"/>
                      <a:pt x="628" y="3731"/>
                    </a:cubicBezTo>
                  </a:path>
                </a:pathLst>
              </a:custGeom>
              <a:noFill/>
              <a:ln w="3850" cap="rnd"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6733625" y="1928075"/>
                <a:ext cx="127575" cy="952650"/>
              </a:xfrm>
              <a:custGeom>
                <a:avLst/>
                <a:gdLst/>
                <a:ahLst/>
                <a:cxnLst/>
                <a:rect l="l" t="t" r="r" b="b"/>
                <a:pathLst>
                  <a:path w="5103" h="38106" extrusionOk="0">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6840900" y="1921975"/>
                <a:ext cx="88525" cy="958750"/>
              </a:xfrm>
              <a:custGeom>
                <a:avLst/>
                <a:gdLst/>
                <a:ahLst/>
                <a:cxnLst/>
                <a:rect l="l" t="t" r="r" b="b"/>
                <a:pathLst>
                  <a:path w="3541" h="38350" extrusionOk="0">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6782350" y="1682025"/>
                <a:ext cx="75150" cy="206625"/>
              </a:xfrm>
              <a:custGeom>
                <a:avLst/>
                <a:gdLst/>
                <a:ahLst/>
                <a:cxnLst/>
                <a:rect l="l" t="t" r="r" b="b"/>
                <a:pathLst>
                  <a:path w="3006" h="8265" extrusionOk="0">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6843500" y="1674825"/>
                <a:ext cx="49650" cy="216425"/>
              </a:xfrm>
              <a:custGeom>
                <a:avLst/>
                <a:gdLst/>
                <a:ahLst/>
                <a:cxnLst/>
                <a:rect l="l" t="t" r="r" b="b"/>
                <a:pathLst>
                  <a:path w="1986" h="8657" extrusionOk="0">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6663250" y="1824700"/>
                <a:ext cx="189850" cy="422925"/>
              </a:xfrm>
              <a:custGeom>
                <a:avLst/>
                <a:gdLst/>
                <a:ahLst/>
                <a:cxnLst/>
                <a:rect l="l" t="t" r="r" b="b"/>
                <a:pathLst>
                  <a:path w="7594" h="16917" extrusionOk="0">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6649875" y="2188025"/>
                <a:ext cx="24350" cy="88625"/>
              </a:xfrm>
              <a:custGeom>
                <a:avLst/>
                <a:gdLst/>
                <a:ahLst/>
                <a:cxnLst/>
                <a:rect l="l" t="t" r="r" b="b"/>
                <a:pathLst>
                  <a:path w="974" h="3545" extrusionOk="0">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6750075" y="1931500"/>
                <a:ext cx="118350" cy="761450"/>
              </a:xfrm>
              <a:custGeom>
                <a:avLst/>
                <a:gdLst/>
                <a:ahLst/>
                <a:cxnLst/>
                <a:rect l="l" t="t" r="r" b="b"/>
                <a:pathLst>
                  <a:path w="4734" h="30458" extrusionOk="0">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6856000" y="1835150"/>
                <a:ext cx="157625" cy="414925"/>
              </a:xfrm>
              <a:custGeom>
                <a:avLst/>
                <a:gdLst/>
                <a:ahLst/>
                <a:cxnLst/>
                <a:rect l="l" t="t" r="r" b="b"/>
                <a:pathLst>
                  <a:path w="6305" h="16597" extrusionOk="0">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6"/>
              <p:cNvSpPr/>
              <p:nvPr/>
            </p:nvSpPr>
            <p:spPr>
              <a:xfrm>
                <a:off x="7000550" y="2168750"/>
                <a:ext cx="21225" cy="92225"/>
              </a:xfrm>
              <a:custGeom>
                <a:avLst/>
                <a:gdLst/>
                <a:ahLst/>
                <a:cxnLst/>
                <a:rect l="l" t="t" r="r" b="b"/>
                <a:pathLst>
                  <a:path w="849" h="3689" fill="none" extrusionOk="0">
                    <a:moveTo>
                      <a:pt x="0" y="1"/>
                    </a:moveTo>
                    <a:cubicBezTo>
                      <a:pt x="0" y="1"/>
                      <a:pt x="849" y="1212"/>
                      <a:pt x="800" y="3689"/>
                    </a:cubicBezTo>
                  </a:path>
                </a:pathLst>
              </a:custGeom>
              <a:noFill/>
              <a:ln w="3850" cap="rnd"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6"/>
              <p:cNvSpPr/>
              <p:nvPr/>
            </p:nvSpPr>
            <p:spPr>
              <a:xfrm>
                <a:off x="6849800" y="1931475"/>
                <a:ext cx="75325" cy="745800"/>
              </a:xfrm>
              <a:custGeom>
                <a:avLst/>
                <a:gdLst/>
                <a:ahLst/>
                <a:cxnLst/>
                <a:rect l="l" t="t" r="r" b="b"/>
                <a:pathLst>
                  <a:path w="3013" h="29832" extrusionOk="0">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6780500" y="1666375"/>
                <a:ext cx="81150" cy="224275"/>
              </a:xfrm>
              <a:custGeom>
                <a:avLst/>
                <a:gdLst/>
                <a:ahLst/>
                <a:cxnLst/>
                <a:rect l="l" t="t" r="r" b="b"/>
                <a:pathLst>
                  <a:path w="3246" h="8971" extrusionOk="0">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6"/>
              <p:cNvSpPr/>
              <p:nvPr/>
            </p:nvSpPr>
            <p:spPr>
              <a:xfrm>
                <a:off x="6844425" y="1661800"/>
                <a:ext cx="48275" cy="231150"/>
              </a:xfrm>
              <a:custGeom>
                <a:avLst/>
                <a:gdLst/>
                <a:ahLst/>
                <a:cxnLst/>
                <a:rect l="l" t="t" r="r" b="b"/>
                <a:pathLst>
                  <a:path w="1931" h="9246" extrusionOk="0">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6" name="Google Shape;10356;p76"/>
              <p:cNvGrpSpPr/>
              <p:nvPr/>
            </p:nvGrpSpPr>
            <p:grpSpPr>
              <a:xfrm>
                <a:off x="6814150" y="1867175"/>
                <a:ext cx="117025" cy="84325"/>
                <a:chOff x="6814150" y="1867175"/>
                <a:chExt cx="117025" cy="84325"/>
              </a:xfrm>
            </p:grpSpPr>
            <p:sp>
              <p:nvSpPr>
                <p:cNvPr id="10357" name="Google Shape;10357;p76"/>
                <p:cNvSpPr/>
                <p:nvPr/>
              </p:nvSpPr>
              <p:spPr>
                <a:xfrm>
                  <a:off x="6828600" y="1867175"/>
                  <a:ext cx="102575" cy="78800"/>
                </a:xfrm>
                <a:custGeom>
                  <a:avLst/>
                  <a:gdLst/>
                  <a:ahLst/>
                  <a:cxnLst/>
                  <a:rect l="l" t="t" r="r" b="b"/>
                  <a:pathLst>
                    <a:path w="4103" h="3152" extrusionOk="0">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6"/>
                <p:cNvSpPr/>
                <p:nvPr/>
              </p:nvSpPr>
              <p:spPr>
                <a:xfrm>
                  <a:off x="6814150" y="1872700"/>
                  <a:ext cx="102425" cy="78800"/>
                </a:xfrm>
                <a:custGeom>
                  <a:avLst/>
                  <a:gdLst/>
                  <a:ahLst/>
                  <a:cxnLst/>
                  <a:rect l="l" t="t" r="r" b="b"/>
                  <a:pathLst>
                    <a:path w="4097" h="3152" extrusionOk="0">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9" name="Google Shape;10359;p76"/>
            <p:cNvSpPr/>
            <p:nvPr/>
          </p:nvSpPr>
          <p:spPr>
            <a:xfrm>
              <a:off x="6733325"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6"/>
          <p:cNvGrpSpPr/>
          <p:nvPr/>
        </p:nvGrpSpPr>
        <p:grpSpPr>
          <a:xfrm>
            <a:off x="7301946" y="1542722"/>
            <a:ext cx="911707" cy="2849020"/>
            <a:chOff x="2972675" y="239500"/>
            <a:chExt cx="1672550" cy="5226600"/>
          </a:xfrm>
        </p:grpSpPr>
        <p:sp>
          <p:nvSpPr>
            <p:cNvPr id="10361" name="Google Shape;10361;p76"/>
            <p:cNvSpPr/>
            <p:nvPr/>
          </p:nvSpPr>
          <p:spPr>
            <a:xfrm>
              <a:off x="3015600" y="239500"/>
              <a:ext cx="793250" cy="1764400"/>
            </a:xfrm>
            <a:custGeom>
              <a:avLst/>
              <a:gdLst/>
              <a:ahLst/>
              <a:cxnLst/>
              <a:rect l="l" t="t" r="r" b="b"/>
              <a:pathLst>
                <a:path w="31730" h="70576" extrusionOk="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3625625" y="240400"/>
              <a:ext cx="976900" cy="1586950"/>
            </a:xfrm>
            <a:custGeom>
              <a:avLst/>
              <a:gdLst/>
              <a:ahLst/>
              <a:cxnLst/>
              <a:rect l="l" t="t" r="r" b="b"/>
              <a:pathLst>
                <a:path w="39076" h="63478" extrusionOk="0">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3804225" y="1637225"/>
              <a:ext cx="841000" cy="3828875"/>
            </a:xfrm>
            <a:custGeom>
              <a:avLst/>
              <a:gdLst/>
              <a:ahLst/>
              <a:cxnLst/>
              <a:rect l="l" t="t" r="r" b="b"/>
              <a:pathLst>
                <a:path w="33640" h="153155" extrusionOk="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2972675" y="1826400"/>
              <a:ext cx="1037300" cy="3639700"/>
            </a:xfrm>
            <a:custGeom>
              <a:avLst/>
              <a:gdLst/>
              <a:ahLst/>
              <a:cxnLst/>
              <a:rect l="l" t="t" r="r" b="b"/>
              <a:pathLst>
                <a:path w="41492" h="145588" extrusionOk="0">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368"/>
        <p:cNvGrpSpPr/>
        <p:nvPr/>
      </p:nvGrpSpPr>
      <p:grpSpPr>
        <a:xfrm>
          <a:off x="0" y="0"/>
          <a:ext cx="0" cy="0"/>
          <a:chOff x="0" y="0"/>
          <a:chExt cx="0" cy="0"/>
        </a:xfrm>
      </p:grpSpPr>
      <p:grpSp>
        <p:nvGrpSpPr>
          <p:cNvPr id="10369" name="Google Shape;10369;p77"/>
          <p:cNvGrpSpPr/>
          <p:nvPr/>
        </p:nvGrpSpPr>
        <p:grpSpPr>
          <a:xfrm>
            <a:off x="3934280" y="1542757"/>
            <a:ext cx="557364" cy="1310345"/>
            <a:chOff x="3934280" y="1542757"/>
            <a:chExt cx="557364" cy="1310345"/>
          </a:xfrm>
        </p:grpSpPr>
        <p:sp>
          <p:nvSpPr>
            <p:cNvPr id="10370" name="Google Shape;10370;p77"/>
            <p:cNvSpPr/>
            <p:nvPr/>
          </p:nvSpPr>
          <p:spPr>
            <a:xfrm>
              <a:off x="398447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77"/>
            <p:cNvGrpSpPr/>
            <p:nvPr/>
          </p:nvGrpSpPr>
          <p:grpSpPr>
            <a:xfrm>
              <a:off x="3934280" y="1542757"/>
              <a:ext cx="557364" cy="1277423"/>
              <a:chOff x="3934280" y="1542757"/>
              <a:chExt cx="557364" cy="1277423"/>
            </a:xfrm>
          </p:grpSpPr>
          <p:sp>
            <p:nvSpPr>
              <p:cNvPr id="10372" name="Google Shape;10372;p77"/>
              <p:cNvSpPr/>
              <p:nvPr/>
            </p:nvSpPr>
            <p:spPr>
              <a:xfrm>
                <a:off x="4029892" y="1674397"/>
                <a:ext cx="366821" cy="342104"/>
              </a:xfrm>
              <a:custGeom>
                <a:avLst/>
                <a:gdLst/>
                <a:ahLst/>
                <a:cxnLst/>
                <a:rect l="l" t="t" r="r" b="b"/>
                <a:pathLst>
                  <a:path w="14529" h="13550" extrusionOk="0">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3" name="Google Shape;10373;p77"/>
              <p:cNvGrpSpPr/>
              <p:nvPr/>
            </p:nvGrpSpPr>
            <p:grpSpPr>
              <a:xfrm>
                <a:off x="3934280" y="1547529"/>
                <a:ext cx="557364" cy="1272651"/>
                <a:chOff x="3934280" y="1547529"/>
                <a:chExt cx="557364" cy="1272651"/>
              </a:xfrm>
            </p:grpSpPr>
            <p:sp>
              <p:nvSpPr>
                <p:cNvPr id="10374" name="Google Shape;10374;p77"/>
                <p:cNvSpPr/>
                <p:nvPr/>
              </p:nvSpPr>
              <p:spPr>
                <a:xfrm>
                  <a:off x="3934280" y="1547529"/>
                  <a:ext cx="557364" cy="1272651"/>
                </a:xfrm>
                <a:custGeom>
                  <a:avLst/>
                  <a:gdLst/>
                  <a:ahLst/>
                  <a:cxnLst/>
                  <a:rect l="l" t="t" r="r" b="b"/>
                  <a:pathLst>
                    <a:path w="22076" h="50407" extrusionOk="0">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7"/>
                <p:cNvGrpSpPr/>
                <p:nvPr/>
              </p:nvGrpSpPr>
              <p:grpSpPr>
                <a:xfrm>
                  <a:off x="4110861" y="1813763"/>
                  <a:ext cx="203394" cy="542342"/>
                  <a:chOff x="4110861" y="1813763"/>
                  <a:chExt cx="203394" cy="542342"/>
                </a:xfrm>
              </p:grpSpPr>
              <p:sp>
                <p:nvSpPr>
                  <p:cNvPr id="10376" name="Google Shape;10376;p77"/>
                  <p:cNvSpPr/>
                  <p:nvPr/>
                </p:nvSpPr>
                <p:spPr>
                  <a:xfrm>
                    <a:off x="4137017" y="2221182"/>
                    <a:ext cx="144163" cy="105509"/>
                  </a:xfrm>
                  <a:custGeom>
                    <a:avLst/>
                    <a:gdLst/>
                    <a:ahLst/>
                    <a:cxnLst/>
                    <a:rect l="l" t="t" r="r" b="b"/>
                    <a:pathLst>
                      <a:path w="5710" h="4179" extrusionOk="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7"/>
                  <p:cNvSpPr/>
                  <p:nvPr/>
                </p:nvSpPr>
                <p:spPr>
                  <a:xfrm>
                    <a:off x="4115128" y="2184851"/>
                    <a:ext cx="197334" cy="171254"/>
                  </a:xfrm>
                  <a:custGeom>
                    <a:avLst/>
                    <a:gdLst/>
                    <a:ahLst/>
                    <a:cxnLst/>
                    <a:rect l="l" t="t" r="r" b="b"/>
                    <a:pathLst>
                      <a:path w="7816" h="6783" extrusionOk="0">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7"/>
                  <p:cNvSpPr/>
                  <p:nvPr/>
                </p:nvSpPr>
                <p:spPr>
                  <a:xfrm>
                    <a:off x="4181933" y="2108074"/>
                    <a:ext cx="132322" cy="113765"/>
                  </a:xfrm>
                  <a:custGeom>
                    <a:avLst/>
                    <a:gdLst/>
                    <a:ahLst/>
                    <a:cxnLst/>
                    <a:rect l="l" t="t" r="r" b="b"/>
                    <a:pathLst>
                      <a:path w="5241" h="4506" extrusionOk="0">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77"/>
                  <p:cNvGrpSpPr/>
                  <p:nvPr/>
                </p:nvGrpSpPr>
                <p:grpSpPr>
                  <a:xfrm>
                    <a:off x="4162846" y="1813763"/>
                    <a:ext cx="96622" cy="297542"/>
                    <a:chOff x="4162846" y="1813763"/>
                    <a:chExt cx="96622" cy="297542"/>
                  </a:xfrm>
                </p:grpSpPr>
                <p:sp>
                  <p:nvSpPr>
                    <p:cNvPr id="10380" name="Google Shape;10380;p77"/>
                    <p:cNvSpPr/>
                    <p:nvPr/>
                  </p:nvSpPr>
                  <p:spPr>
                    <a:xfrm>
                      <a:off x="4198899" y="1837951"/>
                      <a:ext cx="24692" cy="273355"/>
                    </a:xfrm>
                    <a:custGeom>
                      <a:avLst/>
                      <a:gdLst/>
                      <a:ahLst/>
                      <a:cxnLst/>
                      <a:rect l="l" t="t" r="r" b="b"/>
                      <a:pathLst>
                        <a:path w="978" h="10827" extrusionOk="0">
                          <a:moveTo>
                            <a:pt x="0" y="0"/>
                          </a:moveTo>
                          <a:lnTo>
                            <a:pt x="0" y="10826"/>
                          </a:lnTo>
                          <a:lnTo>
                            <a:pt x="978" y="10826"/>
                          </a:lnTo>
                          <a:lnTo>
                            <a:pt x="97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7"/>
                    <p:cNvSpPr/>
                    <p:nvPr/>
                  </p:nvSpPr>
                  <p:spPr>
                    <a:xfrm>
                      <a:off x="4162846" y="1813763"/>
                      <a:ext cx="96622" cy="60089"/>
                    </a:xfrm>
                    <a:custGeom>
                      <a:avLst/>
                      <a:gdLst/>
                      <a:ahLst/>
                      <a:cxnLst/>
                      <a:rect l="l" t="t" r="r" b="b"/>
                      <a:pathLst>
                        <a:path w="3827" h="2380" extrusionOk="0">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77"/>
                  <p:cNvSpPr/>
                  <p:nvPr/>
                </p:nvSpPr>
                <p:spPr>
                  <a:xfrm>
                    <a:off x="4110861" y="2098530"/>
                    <a:ext cx="171153" cy="103767"/>
                  </a:xfrm>
                  <a:custGeom>
                    <a:avLst/>
                    <a:gdLst/>
                    <a:ahLst/>
                    <a:cxnLst/>
                    <a:rect l="l" t="t" r="r" b="b"/>
                    <a:pathLst>
                      <a:path w="6779" h="4110" extrusionOk="0">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83" name="Google Shape;10383;p77"/>
              <p:cNvSpPr/>
              <p:nvPr/>
            </p:nvSpPr>
            <p:spPr>
              <a:xfrm>
                <a:off x="4006210" y="1542757"/>
                <a:ext cx="406939" cy="325163"/>
              </a:xfrm>
              <a:custGeom>
                <a:avLst/>
                <a:gdLst/>
                <a:ahLst/>
                <a:cxnLst/>
                <a:rect l="l" t="t" r="r" b="b"/>
                <a:pathLst>
                  <a:path w="16118" h="12879" extrusionOk="0">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4" name="Google Shape;10384;p77"/>
          <p:cNvGrpSpPr/>
          <p:nvPr/>
        </p:nvGrpSpPr>
        <p:grpSpPr>
          <a:xfrm>
            <a:off x="1920489" y="1542757"/>
            <a:ext cx="558020" cy="1310345"/>
            <a:chOff x="1920489" y="1542757"/>
            <a:chExt cx="558020" cy="1310345"/>
          </a:xfrm>
        </p:grpSpPr>
        <p:sp>
          <p:nvSpPr>
            <p:cNvPr id="10385" name="Google Shape;10385;p77"/>
            <p:cNvSpPr/>
            <p:nvPr/>
          </p:nvSpPr>
          <p:spPr>
            <a:xfrm>
              <a:off x="1970681" y="2803693"/>
              <a:ext cx="457636" cy="49409"/>
            </a:xfrm>
            <a:custGeom>
              <a:avLst/>
              <a:gdLst/>
              <a:ahLst/>
              <a:cxnLst/>
              <a:rect l="l" t="t" r="r" b="b"/>
              <a:pathLst>
                <a:path w="18126" h="1957" extrusionOk="0">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6" name="Google Shape;10386;p77"/>
            <p:cNvGrpSpPr/>
            <p:nvPr/>
          </p:nvGrpSpPr>
          <p:grpSpPr>
            <a:xfrm>
              <a:off x="1920489" y="1542757"/>
              <a:ext cx="558020" cy="1277423"/>
              <a:chOff x="1920489" y="1542757"/>
              <a:chExt cx="558020" cy="1277423"/>
            </a:xfrm>
          </p:grpSpPr>
          <p:sp>
            <p:nvSpPr>
              <p:cNvPr id="10387" name="Google Shape;10387;p77"/>
              <p:cNvSpPr/>
              <p:nvPr/>
            </p:nvSpPr>
            <p:spPr>
              <a:xfrm>
                <a:off x="2013955" y="1674397"/>
                <a:ext cx="366972" cy="342104"/>
              </a:xfrm>
              <a:custGeom>
                <a:avLst/>
                <a:gdLst/>
                <a:ahLst/>
                <a:cxnLst/>
                <a:rect l="l" t="t" r="r" b="b"/>
                <a:pathLst>
                  <a:path w="14535" h="13550" extrusionOk="0">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8" name="Google Shape;10388;p77"/>
              <p:cNvGrpSpPr/>
              <p:nvPr/>
            </p:nvGrpSpPr>
            <p:grpSpPr>
              <a:xfrm>
                <a:off x="1920489" y="1545534"/>
                <a:ext cx="558020" cy="1274645"/>
                <a:chOff x="1920489" y="1545534"/>
                <a:chExt cx="558020" cy="1274645"/>
              </a:xfrm>
            </p:grpSpPr>
            <p:sp>
              <p:nvSpPr>
                <p:cNvPr id="10389" name="Google Shape;10389;p77"/>
                <p:cNvSpPr/>
                <p:nvPr/>
              </p:nvSpPr>
              <p:spPr>
                <a:xfrm>
                  <a:off x="1920489" y="1545534"/>
                  <a:ext cx="558020" cy="1274645"/>
                </a:xfrm>
                <a:custGeom>
                  <a:avLst/>
                  <a:gdLst/>
                  <a:ahLst/>
                  <a:cxnLst/>
                  <a:rect l="l" t="t" r="r" b="b"/>
                  <a:pathLst>
                    <a:path w="22102" h="50486" extrusionOk="0">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77"/>
                <p:cNvGrpSpPr/>
                <p:nvPr/>
              </p:nvGrpSpPr>
              <p:grpSpPr>
                <a:xfrm>
                  <a:off x="1962122" y="1668313"/>
                  <a:ext cx="474931" cy="1079962"/>
                  <a:chOff x="1962122" y="1668313"/>
                  <a:chExt cx="474931" cy="1079962"/>
                </a:xfrm>
              </p:grpSpPr>
              <p:sp>
                <p:nvSpPr>
                  <p:cNvPr id="10391" name="Google Shape;10391;p77"/>
                  <p:cNvSpPr/>
                  <p:nvPr/>
                </p:nvSpPr>
                <p:spPr>
                  <a:xfrm>
                    <a:off x="2216238" y="2023419"/>
                    <a:ext cx="208469" cy="330591"/>
                  </a:xfrm>
                  <a:custGeom>
                    <a:avLst/>
                    <a:gdLst/>
                    <a:ahLst/>
                    <a:cxnLst/>
                    <a:rect l="l" t="t" r="r" b="b"/>
                    <a:pathLst>
                      <a:path w="8257" h="13094" extrusionOk="0">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7"/>
                  <p:cNvSpPr/>
                  <p:nvPr/>
                </p:nvSpPr>
                <p:spPr>
                  <a:xfrm>
                    <a:off x="2368581" y="2194344"/>
                    <a:ext cx="16461" cy="95158"/>
                  </a:xfrm>
                  <a:custGeom>
                    <a:avLst/>
                    <a:gdLst/>
                    <a:ahLst/>
                    <a:cxnLst/>
                    <a:rect l="l" t="t" r="r" b="b"/>
                    <a:pathLst>
                      <a:path w="652" h="3769" extrusionOk="0">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394359" y="2265643"/>
                    <a:ext cx="37922" cy="41633"/>
                  </a:xfrm>
                  <a:custGeom>
                    <a:avLst/>
                    <a:gdLst/>
                    <a:ahLst/>
                    <a:cxnLst/>
                    <a:rect l="l" t="t" r="r" b="b"/>
                    <a:pathLst>
                      <a:path w="1502" h="1649" extrusionOk="0">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340607" y="2111709"/>
                    <a:ext cx="19516" cy="47137"/>
                  </a:xfrm>
                  <a:custGeom>
                    <a:avLst/>
                    <a:gdLst/>
                    <a:ahLst/>
                    <a:cxnLst/>
                    <a:rect l="l" t="t" r="r" b="b"/>
                    <a:pathLst>
                      <a:path w="773" h="1867" extrusionOk="0">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7"/>
                  <p:cNvSpPr/>
                  <p:nvPr/>
                </p:nvSpPr>
                <p:spPr>
                  <a:xfrm>
                    <a:off x="2201393" y="2148823"/>
                    <a:ext cx="59104" cy="412519"/>
                  </a:xfrm>
                  <a:custGeom>
                    <a:avLst/>
                    <a:gdLst/>
                    <a:ahLst/>
                    <a:cxnLst/>
                    <a:rect l="l" t="t" r="r" b="b"/>
                    <a:pathLst>
                      <a:path w="2341" h="16339" extrusionOk="0">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7"/>
                  <p:cNvSpPr/>
                  <p:nvPr/>
                </p:nvSpPr>
                <p:spPr>
                  <a:xfrm>
                    <a:off x="2239239" y="2442679"/>
                    <a:ext cx="41482" cy="305596"/>
                  </a:xfrm>
                  <a:custGeom>
                    <a:avLst/>
                    <a:gdLst/>
                    <a:ahLst/>
                    <a:cxnLst/>
                    <a:rect l="l" t="t" r="r" b="b"/>
                    <a:pathLst>
                      <a:path w="1643" h="12104" extrusionOk="0">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213991" y="2290184"/>
                    <a:ext cx="72814" cy="157115"/>
                  </a:xfrm>
                  <a:custGeom>
                    <a:avLst/>
                    <a:gdLst/>
                    <a:ahLst/>
                    <a:cxnLst/>
                    <a:rect l="l" t="t" r="r" b="b"/>
                    <a:pathLst>
                      <a:path w="2884" h="6223" extrusionOk="0">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7"/>
                  <p:cNvSpPr/>
                  <p:nvPr/>
                </p:nvSpPr>
                <p:spPr>
                  <a:xfrm>
                    <a:off x="2212729" y="1986709"/>
                    <a:ext cx="44309" cy="95284"/>
                  </a:xfrm>
                  <a:custGeom>
                    <a:avLst/>
                    <a:gdLst/>
                    <a:ahLst/>
                    <a:cxnLst/>
                    <a:rect l="l" t="t" r="r" b="b"/>
                    <a:pathLst>
                      <a:path w="1755" h="3774" extrusionOk="0">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7"/>
                  <p:cNvSpPr/>
                  <p:nvPr/>
                </p:nvSpPr>
                <p:spPr>
                  <a:xfrm>
                    <a:off x="2279054" y="1992188"/>
                    <a:ext cx="34968" cy="41608"/>
                  </a:xfrm>
                  <a:custGeom>
                    <a:avLst/>
                    <a:gdLst/>
                    <a:ahLst/>
                    <a:cxnLst/>
                    <a:rect l="l" t="t" r="r" b="b"/>
                    <a:pathLst>
                      <a:path w="1385" h="1648" extrusionOk="0">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199777" y="2195405"/>
                    <a:ext cx="63346" cy="88492"/>
                  </a:xfrm>
                  <a:custGeom>
                    <a:avLst/>
                    <a:gdLst/>
                    <a:ahLst/>
                    <a:cxnLst/>
                    <a:rect l="l" t="t" r="r" b="b"/>
                    <a:pathLst>
                      <a:path w="2509" h="3505" extrusionOk="0">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221792" y="2239411"/>
                    <a:ext cx="22294" cy="28050"/>
                  </a:xfrm>
                  <a:custGeom>
                    <a:avLst/>
                    <a:gdLst/>
                    <a:ahLst/>
                    <a:cxnLst/>
                    <a:rect l="l" t="t" r="r" b="b"/>
                    <a:pathLst>
                      <a:path w="883" h="1111" extrusionOk="0">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7"/>
                  <p:cNvSpPr/>
                  <p:nvPr/>
                </p:nvSpPr>
                <p:spPr>
                  <a:xfrm>
                    <a:off x="2210280" y="2374106"/>
                    <a:ext cx="38906" cy="52641"/>
                  </a:xfrm>
                  <a:custGeom>
                    <a:avLst/>
                    <a:gdLst/>
                    <a:ahLst/>
                    <a:cxnLst/>
                    <a:rect l="l" t="t" r="r" b="b"/>
                    <a:pathLst>
                      <a:path w="1541" h="2085" extrusionOk="0">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2218662" y="2617189"/>
                    <a:ext cx="41557" cy="54080"/>
                  </a:xfrm>
                  <a:custGeom>
                    <a:avLst/>
                    <a:gdLst/>
                    <a:ahLst/>
                    <a:cxnLst/>
                    <a:rect l="l" t="t" r="r" b="b"/>
                    <a:pathLst>
                      <a:path w="1646" h="2142" extrusionOk="0">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2211719" y="2047278"/>
                    <a:ext cx="225334" cy="286004"/>
                  </a:xfrm>
                  <a:custGeom>
                    <a:avLst/>
                    <a:gdLst/>
                    <a:ahLst/>
                    <a:cxnLst/>
                    <a:rect l="l" t="t" r="r" b="b"/>
                    <a:pathLst>
                      <a:path w="8925" h="11328" extrusionOk="0">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7"/>
                  <p:cNvSpPr/>
                  <p:nvPr/>
                </p:nvSpPr>
                <p:spPr>
                  <a:xfrm>
                    <a:off x="2206972" y="2154100"/>
                    <a:ext cx="77863" cy="447234"/>
                  </a:xfrm>
                  <a:custGeom>
                    <a:avLst/>
                    <a:gdLst/>
                    <a:ahLst/>
                    <a:cxnLst/>
                    <a:rect l="l" t="t" r="r" b="b"/>
                    <a:pathLst>
                      <a:path w="3084" h="17714" extrusionOk="0">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192834" y="2298566"/>
                    <a:ext cx="26308" cy="34715"/>
                  </a:xfrm>
                  <a:custGeom>
                    <a:avLst/>
                    <a:gdLst/>
                    <a:ahLst/>
                    <a:cxnLst/>
                    <a:rect l="l" t="t" r="r" b="b"/>
                    <a:pathLst>
                      <a:path w="1042" h="1375" extrusionOk="0">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265748" y="2512841"/>
                    <a:ext cx="26005" cy="78772"/>
                  </a:xfrm>
                  <a:custGeom>
                    <a:avLst/>
                    <a:gdLst/>
                    <a:ahLst/>
                    <a:cxnLst/>
                    <a:rect l="l" t="t" r="r" b="b"/>
                    <a:pathLst>
                      <a:path w="1030" h="3120" extrusionOk="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219167" y="2412533"/>
                    <a:ext cx="34438" cy="45799"/>
                  </a:xfrm>
                  <a:custGeom>
                    <a:avLst/>
                    <a:gdLst/>
                    <a:ahLst/>
                    <a:cxnLst/>
                    <a:rect l="l" t="t" r="r" b="b"/>
                    <a:pathLst>
                      <a:path w="1364" h="1814" extrusionOk="0">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1974316" y="2023419"/>
                    <a:ext cx="208469" cy="330591"/>
                  </a:xfrm>
                  <a:custGeom>
                    <a:avLst/>
                    <a:gdLst/>
                    <a:ahLst/>
                    <a:cxnLst/>
                    <a:rect l="l" t="t" r="r" b="b"/>
                    <a:pathLst>
                      <a:path w="8257" h="13094" extrusionOk="0">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013955" y="2194344"/>
                    <a:ext cx="16487" cy="95158"/>
                  </a:xfrm>
                  <a:custGeom>
                    <a:avLst/>
                    <a:gdLst/>
                    <a:ahLst/>
                    <a:cxnLst/>
                    <a:rect l="l" t="t" r="r" b="b"/>
                    <a:pathLst>
                      <a:path w="653" h="3769" extrusionOk="0">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1966894" y="2265643"/>
                    <a:ext cx="37922" cy="41633"/>
                  </a:xfrm>
                  <a:custGeom>
                    <a:avLst/>
                    <a:gdLst/>
                    <a:ahLst/>
                    <a:cxnLst/>
                    <a:rect l="l" t="t" r="r" b="b"/>
                    <a:pathLst>
                      <a:path w="1502" h="1649" extrusionOk="0">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7"/>
                  <p:cNvSpPr/>
                  <p:nvPr/>
                </p:nvSpPr>
                <p:spPr>
                  <a:xfrm>
                    <a:off x="2038571" y="2111532"/>
                    <a:ext cx="19845" cy="47314"/>
                  </a:xfrm>
                  <a:custGeom>
                    <a:avLst/>
                    <a:gdLst/>
                    <a:ahLst/>
                    <a:cxnLst/>
                    <a:rect l="l" t="t" r="r" b="b"/>
                    <a:pathLst>
                      <a:path w="786" h="1874" extrusionOk="0">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7"/>
                  <p:cNvSpPr/>
                  <p:nvPr/>
                </p:nvSpPr>
                <p:spPr>
                  <a:xfrm>
                    <a:off x="2138526" y="2148798"/>
                    <a:ext cx="59104" cy="412544"/>
                  </a:xfrm>
                  <a:custGeom>
                    <a:avLst/>
                    <a:gdLst/>
                    <a:ahLst/>
                    <a:cxnLst/>
                    <a:rect l="l" t="t" r="r" b="b"/>
                    <a:pathLst>
                      <a:path w="2341" h="16340" extrusionOk="0">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118278" y="2442679"/>
                    <a:ext cx="41507" cy="305596"/>
                  </a:xfrm>
                  <a:custGeom>
                    <a:avLst/>
                    <a:gdLst/>
                    <a:ahLst/>
                    <a:cxnLst/>
                    <a:rect l="l" t="t" r="r" b="b"/>
                    <a:pathLst>
                      <a:path w="1644" h="12104" extrusionOk="0">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112370" y="2290462"/>
                    <a:ext cx="72082" cy="156837"/>
                  </a:xfrm>
                  <a:custGeom>
                    <a:avLst/>
                    <a:gdLst/>
                    <a:ahLst/>
                    <a:cxnLst/>
                    <a:rect l="l" t="t" r="r" b="b"/>
                    <a:pathLst>
                      <a:path w="2855" h="6212" extrusionOk="0">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7"/>
                  <p:cNvSpPr/>
                  <p:nvPr/>
                </p:nvSpPr>
                <p:spPr>
                  <a:xfrm>
                    <a:off x="2141808" y="1986860"/>
                    <a:ext cx="44461" cy="95133"/>
                  </a:xfrm>
                  <a:custGeom>
                    <a:avLst/>
                    <a:gdLst/>
                    <a:ahLst/>
                    <a:cxnLst/>
                    <a:rect l="l" t="t" r="r" b="b"/>
                    <a:pathLst>
                      <a:path w="1761" h="3768" extrusionOk="0">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7"/>
                  <p:cNvSpPr/>
                  <p:nvPr/>
                </p:nvSpPr>
                <p:spPr>
                  <a:xfrm>
                    <a:off x="2085103" y="1992213"/>
                    <a:ext cx="34867" cy="41583"/>
                  </a:xfrm>
                  <a:custGeom>
                    <a:avLst/>
                    <a:gdLst/>
                    <a:ahLst/>
                    <a:cxnLst/>
                    <a:rect l="l" t="t" r="r" b="b"/>
                    <a:pathLst>
                      <a:path w="1381" h="1647" extrusionOk="0">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135900" y="2195556"/>
                    <a:ext cx="63220" cy="88341"/>
                  </a:xfrm>
                  <a:custGeom>
                    <a:avLst/>
                    <a:gdLst/>
                    <a:ahLst/>
                    <a:cxnLst/>
                    <a:rect l="l" t="t" r="r" b="b"/>
                    <a:pathLst>
                      <a:path w="2504" h="3499" extrusionOk="0">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2155265" y="2239487"/>
                    <a:ext cx="22117" cy="27974"/>
                  </a:xfrm>
                  <a:custGeom>
                    <a:avLst/>
                    <a:gdLst/>
                    <a:ahLst/>
                    <a:cxnLst/>
                    <a:rect l="l" t="t" r="r" b="b"/>
                    <a:pathLst>
                      <a:path w="876" h="1108" extrusionOk="0">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2150090" y="2374233"/>
                    <a:ext cx="38654" cy="52515"/>
                  </a:xfrm>
                  <a:custGeom>
                    <a:avLst/>
                    <a:gdLst/>
                    <a:ahLst/>
                    <a:cxnLst/>
                    <a:rect l="l" t="t" r="r" b="b"/>
                    <a:pathLst>
                      <a:path w="1531" h="2080" extrusionOk="0">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2138779" y="2617265"/>
                    <a:ext cx="41583" cy="54004"/>
                  </a:xfrm>
                  <a:custGeom>
                    <a:avLst/>
                    <a:gdLst/>
                    <a:ahLst/>
                    <a:cxnLst/>
                    <a:rect l="l" t="t" r="r" b="b"/>
                    <a:pathLst>
                      <a:path w="1647" h="2139" extrusionOk="0">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1962122" y="2047252"/>
                    <a:ext cx="225309" cy="286029"/>
                  </a:xfrm>
                  <a:custGeom>
                    <a:avLst/>
                    <a:gdLst/>
                    <a:ahLst/>
                    <a:cxnLst/>
                    <a:rect l="l" t="t" r="r" b="b"/>
                    <a:pathLst>
                      <a:path w="8924" h="11329" extrusionOk="0">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114339" y="2154403"/>
                    <a:ext cx="77863" cy="446755"/>
                  </a:xfrm>
                  <a:custGeom>
                    <a:avLst/>
                    <a:gdLst/>
                    <a:ahLst/>
                    <a:cxnLst/>
                    <a:rect l="l" t="t" r="r" b="b"/>
                    <a:pathLst>
                      <a:path w="3084" h="17695" extrusionOk="0">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2179907" y="2298490"/>
                    <a:ext cx="26283" cy="34791"/>
                  </a:xfrm>
                  <a:custGeom>
                    <a:avLst/>
                    <a:gdLst/>
                    <a:ahLst/>
                    <a:cxnLst/>
                    <a:rect l="l" t="t" r="r" b="b"/>
                    <a:pathLst>
                      <a:path w="1041" h="1378" extrusionOk="0">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2107270" y="2512841"/>
                    <a:ext cx="25980" cy="78772"/>
                  </a:xfrm>
                  <a:custGeom>
                    <a:avLst/>
                    <a:gdLst/>
                    <a:ahLst/>
                    <a:cxnLst/>
                    <a:rect l="l" t="t" r="r" b="b"/>
                    <a:pathLst>
                      <a:path w="1029" h="3120" extrusionOk="0">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145394" y="2412533"/>
                    <a:ext cx="34463" cy="45799"/>
                  </a:xfrm>
                  <a:custGeom>
                    <a:avLst/>
                    <a:gdLst/>
                    <a:ahLst/>
                    <a:cxnLst/>
                    <a:rect l="l" t="t" r="r" b="b"/>
                    <a:pathLst>
                      <a:path w="1365" h="1814" extrusionOk="0">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7"/>
                  <p:cNvSpPr/>
                  <p:nvPr/>
                </p:nvSpPr>
                <p:spPr>
                  <a:xfrm>
                    <a:off x="2068262" y="1690152"/>
                    <a:ext cx="117199" cy="370128"/>
                  </a:xfrm>
                  <a:custGeom>
                    <a:avLst/>
                    <a:gdLst/>
                    <a:ahLst/>
                    <a:cxnLst/>
                    <a:rect l="l" t="t" r="r" b="b"/>
                    <a:pathLst>
                      <a:path w="4642" h="14660" extrusionOk="0">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2085380" y="1685632"/>
                    <a:ext cx="117174" cy="370381"/>
                  </a:xfrm>
                  <a:custGeom>
                    <a:avLst/>
                    <a:gdLst/>
                    <a:ahLst/>
                    <a:cxnLst/>
                    <a:rect l="l" t="t" r="r" b="b"/>
                    <a:pathLst>
                      <a:path w="4641" h="14670" extrusionOk="0">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107093" y="1681315"/>
                    <a:ext cx="49106" cy="67966"/>
                  </a:xfrm>
                  <a:custGeom>
                    <a:avLst/>
                    <a:gdLst/>
                    <a:ahLst/>
                    <a:cxnLst/>
                    <a:rect l="l" t="t" r="r" b="b"/>
                    <a:pathLst>
                      <a:path w="1945" h="2692" extrusionOk="0">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026629" y="1668313"/>
                    <a:ext cx="70617" cy="87710"/>
                  </a:xfrm>
                  <a:custGeom>
                    <a:avLst/>
                    <a:gdLst/>
                    <a:ahLst/>
                    <a:cxnLst/>
                    <a:rect l="l" t="t" r="r" b="b"/>
                    <a:pathLst>
                      <a:path w="2797" h="3474" extrusionOk="0">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214067" y="1690025"/>
                    <a:ext cx="117022" cy="370255"/>
                  </a:xfrm>
                  <a:custGeom>
                    <a:avLst/>
                    <a:gdLst/>
                    <a:ahLst/>
                    <a:cxnLst/>
                    <a:rect l="l" t="t" r="r" b="b"/>
                    <a:pathLst>
                      <a:path w="4635" h="14665" extrusionOk="0">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196949" y="1685683"/>
                    <a:ext cx="117022" cy="370330"/>
                  </a:xfrm>
                  <a:custGeom>
                    <a:avLst/>
                    <a:gdLst/>
                    <a:ahLst/>
                    <a:cxnLst/>
                    <a:rect l="l" t="t" r="r" b="b"/>
                    <a:pathLst>
                      <a:path w="4635" h="14668" extrusionOk="0">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7"/>
                  <p:cNvSpPr/>
                  <p:nvPr/>
                </p:nvSpPr>
                <p:spPr>
                  <a:xfrm>
                    <a:off x="2242874" y="1681315"/>
                    <a:ext cx="49207" cy="67966"/>
                  </a:xfrm>
                  <a:custGeom>
                    <a:avLst/>
                    <a:gdLst/>
                    <a:ahLst/>
                    <a:cxnLst/>
                    <a:rect l="l" t="t" r="r" b="b"/>
                    <a:pathLst>
                      <a:path w="1949" h="2692" extrusionOk="0">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2301751" y="1668313"/>
                    <a:ext cx="70643" cy="87710"/>
                  </a:xfrm>
                  <a:custGeom>
                    <a:avLst/>
                    <a:gdLst/>
                    <a:ahLst/>
                    <a:cxnLst/>
                    <a:rect l="l" t="t" r="r" b="b"/>
                    <a:pathLst>
                      <a:path w="2798" h="3474" extrusionOk="0">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7"/>
                  <p:cNvSpPr/>
                  <p:nvPr/>
                </p:nvSpPr>
                <p:spPr>
                  <a:xfrm>
                    <a:off x="2160239" y="2043314"/>
                    <a:ext cx="33276" cy="33907"/>
                  </a:xfrm>
                  <a:custGeom>
                    <a:avLst/>
                    <a:gdLst/>
                    <a:ahLst/>
                    <a:cxnLst/>
                    <a:rect l="l" t="t" r="r" b="b"/>
                    <a:pathLst>
                      <a:path w="1318" h="1343" extrusionOk="0">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157942" y="2041168"/>
                    <a:ext cx="40346" cy="38376"/>
                  </a:xfrm>
                  <a:custGeom>
                    <a:avLst/>
                    <a:gdLst/>
                    <a:ahLst/>
                    <a:cxnLst/>
                    <a:rect l="l" t="t" r="r" b="b"/>
                    <a:pathLst>
                      <a:path w="1598" h="1520" extrusionOk="0">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2204675" y="2051368"/>
                    <a:ext cx="27520" cy="26182"/>
                  </a:xfrm>
                  <a:custGeom>
                    <a:avLst/>
                    <a:gdLst/>
                    <a:ahLst/>
                    <a:cxnLst/>
                    <a:rect l="l" t="t" r="r" b="b"/>
                    <a:pathLst>
                      <a:path w="1090" h="1037" extrusionOk="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2202529" y="2048565"/>
                    <a:ext cx="32620" cy="31458"/>
                  </a:xfrm>
                  <a:custGeom>
                    <a:avLst/>
                    <a:gdLst/>
                    <a:ahLst/>
                    <a:cxnLst/>
                    <a:rect l="l" t="t" r="r" b="b"/>
                    <a:pathLst>
                      <a:path w="1292" h="1246" extrusionOk="0">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2139183" y="2076388"/>
                    <a:ext cx="29489" cy="46102"/>
                  </a:xfrm>
                  <a:custGeom>
                    <a:avLst/>
                    <a:gdLst/>
                    <a:ahLst/>
                    <a:cxnLst/>
                    <a:rect l="l" t="t" r="r" b="b"/>
                    <a:pathLst>
                      <a:path w="1168" h="1826" extrusionOk="0">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7"/>
                  <p:cNvSpPr/>
                  <p:nvPr/>
                </p:nvSpPr>
                <p:spPr>
                  <a:xfrm>
                    <a:off x="2137213" y="2074242"/>
                    <a:ext cx="36053" cy="50041"/>
                  </a:xfrm>
                  <a:custGeom>
                    <a:avLst/>
                    <a:gdLst/>
                    <a:ahLst/>
                    <a:cxnLst/>
                    <a:rect l="l" t="t" r="r" b="b"/>
                    <a:pathLst>
                      <a:path w="1428" h="1982" extrusionOk="0">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7"/>
                  <p:cNvSpPr/>
                  <p:nvPr/>
                </p:nvSpPr>
                <p:spPr>
                  <a:xfrm>
                    <a:off x="2157134" y="2043642"/>
                    <a:ext cx="99399" cy="131666"/>
                  </a:xfrm>
                  <a:custGeom>
                    <a:avLst/>
                    <a:gdLst/>
                    <a:ahLst/>
                    <a:cxnLst/>
                    <a:rect l="l" t="t" r="r" b="b"/>
                    <a:pathLst>
                      <a:path w="3937" h="5215" extrusionOk="0">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155139" y="2041168"/>
                    <a:ext cx="103363" cy="136286"/>
                  </a:xfrm>
                  <a:custGeom>
                    <a:avLst/>
                    <a:gdLst/>
                    <a:ahLst/>
                    <a:cxnLst/>
                    <a:rect l="l" t="t" r="r" b="b"/>
                    <a:pathLst>
                      <a:path w="4094" h="5398" extrusionOk="0">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3" name="Google Shape;10443;p77"/>
              <p:cNvSpPr/>
              <p:nvPr/>
            </p:nvSpPr>
            <p:spPr>
              <a:xfrm>
                <a:off x="1992394" y="1542757"/>
                <a:ext cx="406964" cy="325163"/>
              </a:xfrm>
              <a:custGeom>
                <a:avLst/>
                <a:gdLst/>
                <a:ahLst/>
                <a:cxnLst/>
                <a:rect l="l" t="t" r="r" b="b"/>
                <a:pathLst>
                  <a:path w="16119" h="12879" extrusionOk="0">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4" name="Google Shape;10444;p77"/>
          <p:cNvGrpSpPr/>
          <p:nvPr/>
        </p:nvGrpSpPr>
        <p:grpSpPr>
          <a:xfrm>
            <a:off x="2939074" y="1542757"/>
            <a:ext cx="557541" cy="1310345"/>
            <a:chOff x="2939074" y="1542757"/>
            <a:chExt cx="557541" cy="1310345"/>
          </a:xfrm>
        </p:grpSpPr>
        <p:sp>
          <p:nvSpPr>
            <p:cNvPr id="10445" name="Google Shape;10445;p77"/>
            <p:cNvSpPr/>
            <p:nvPr/>
          </p:nvSpPr>
          <p:spPr>
            <a:xfrm>
              <a:off x="2988761"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7"/>
            <p:cNvGrpSpPr/>
            <p:nvPr/>
          </p:nvGrpSpPr>
          <p:grpSpPr>
            <a:xfrm>
              <a:off x="2939074" y="1542757"/>
              <a:ext cx="557541" cy="1277423"/>
              <a:chOff x="2939074" y="1542757"/>
              <a:chExt cx="557541" cy="1277423"/>
            </a:xfrm>
          </p:grpSpPr>
          <p:sp>
            <p:nvSpPr>
              <p:cNvPr id="10447" name="Google Shape;10447;p77"/>
              <p:cNvSpPr/>
              <p:nvPr/>
            </p:nvSpPr>
            <p:spPr>
              <a:xfrm>
                <a:off x="3032035" y="1674397"/>
                <a:ext cx="366821" cy="342104"/>
              </a:xfrm>
              <a:custGeom>
                <a:avLst/>
                <a:gdLst/>
                <a:ahLst/>
                <a:cxnLst/>
                <a:rect l="l" t="t" r="r" b="b"/>
                <a:pathLst>
                  <a:path w="14529" h="13550" extrusionOk="0">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8" name="Google Shape;10448;p77"/>
              <p:cNvGrpSpPr/>
              <p:nvPr/>
            </p:nvGrpSpPr>
            <p:grpSpPr>
              <a:xfrm>
                <a:off x="2939074" y="1547529"/>
                <a:ext cx="557541" cy="1272651"/>
                <a:chOff x="2939074" y="1547529"/>
                <a:chExt cx="557541" cy="1272651"/>
              </a:xfrm>
            </p:grpSpPr>
            <p:sp>
              <p:nvSpPr>
                <p:cNvPr id="10449" name="Google Shape;10449;p77"/>
                <p:cNvSpPr/>
                <p:nvPr/>
              </p:nvSpPr>
              <p:spPr>
                <a:xfrm>
                  <a:off x="2939074" y="1547529"/>
                  <a:ext cx="557541" cy="1272651"/>
                </a:xfrm>
                <a:custGeom>
                  <a:avLst/>
                  <a:gdLst/>
                  <a:ahLst/>
                  <a:cxnLst/>
                  <a:rect l="l" t="t" r="r" b="b"/>
                  <a:pathLst>
                    <a:path w="22083" h="50407" extrusionOk="0">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0" name="Google Shape;10450;p77"/>
                <p:cNvGrpSpPr/>
                <p:nvPr/>
              </p:nvGrpSpPr>
              <p:grpSpPr>
                <a:xfrm>
                  <a:off x="2977425" y="1655184"/>
                  <a:ext cx="476218" cy="1085365"/>
                  <a:chOff x="2977425" y="1655184"/>
                  <a:chExt cx="476218" cy="1085365"/>
                </a:xfrm>
              </p:grpSpPr>
              <p:sp>
                <p:nvSpPr>
                  <p:cNvPr id="10451" name="Google Shape;10451;p77"/>
                  <p:cNvSpPr/>
                  <p:nvPr/>
                </p:nvSpPr>
                <p:spPr>
                  <a:xfrm>
                    <a:off x="2977425" y="2207549"/>
                    <a:ext cx="65871" cy="115179"/>
                  </a:xfrm>
                  <a:custGeom>
                    <a:avLst/>
                    <a:gdLst/>
                    <a:ahLst/>
                    <a:cxnLst/>
                    <a:rect l="l" t="t" r="r" b="b"/>
                    <a:pathLst>
                      <a:path w="2609" h="4562" extrusionOk="0">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7"/>
                  <p:cNvSpPr/>
                  <p:nvPr/>
                </p:nvSpPr>
                <p:spPr>
                  <a:xfrm>
                    <a:off x="3000198" y="2248172"/>
                    <a:ext cx="38124" cy="63422"/>
                  </a:xfrm>
                  <a:custGeom>
                    <a:avLst/>
                    <a:gdLst/>
                    <a:ahLst/>
                    <a:cxnLst/>
                    <a:rect l="l" t="t" r="r" b="b"/>
                    <a:pathLst>
                      <a:path w="1510" h="2512" extrusionOk="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3035772" y="2078231"/>
                    <a:ext cx="68698" cy="102581"/>
                  </a:xfrm>
                  <a:custGeom>
                    <a:avLst/>
                    <a:gdLst/>
                    <a:ahLst/>
                    <a:cxnLst/>
                    <a:rect l="l" t="t" r="r" b="b"/>
                    <a:pathLst>
                      <a:path w="2721" h="4063" extrusionOk="0">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3082934" y="1960300"/>
                    <a:ext cx="73546" cy="79100"/>
                  </a:xfrm>
                  <a:custGeom>
                    <a:avLst/>
                    <a:gdLst/>
                    <a:ahLst/>
                    <a:cxnLst/>
                    <a:rect l="l" t="t" r="r" b="b"/>
                    <a:pathLst>
                      <a:path w="2913" h="3133" extrusionOk="0">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3114494" y="2001327"/>
                    <a:ext cx="113992" cy="97481"/>
                  </a:xfrm>
                  <a:custGeom>
                    <a:avLst/>
                    <a:gdLst/>
                    <a:ahLst/>
                    <a:cxnLst/>
                    <a:rect l="l" t="t" r="r" b="b"/>
                    <a:pathLst>
                      <a:path w="4515" h="3861" extrusionOk="0">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3164383" y="1962345"/>
                    <a:ext cx="34968" cy="27520"/>
                  </a:xfrm>
                  <a:custGeom>
                    <a:avLst/>
                    <a:gdLst/>
                    <a:ahLst/>
                    <a:cxnLst/>
                    <a:rect l="l" t="t" r="r" b="b"/>
                    <a:pathLst>
                      <a:path w="1385" h="1090" extrusionOk="0">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3180794" y="1922782"/>
                    <a:ext cx="36407" cy="56504"/>
                  </a:xfrm>
                  <a:custGeom>
                    <a:avLst/>
                    <a:gdLst/>
                    <a:ahLst/>
                    <a:cxnLst/>
                    <a:rect l="l" t="t" r="r" b="b"/>
                    <a:pathLst>
                      <a:path w="1442" h="2238" extrusionOk="0">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3159131" y="2111002"/>
                    <a:ext cx="48526" cy="50091"/>
                  </a:xfrm>
                  <a:custGeom>
                    <a:avLst/>
                    <a:gdLst/>
                    <a:ahLst/>
                    <a:cxnLst/>
                    <a:rect l="l" t="t" r="r" b="b"/>
                    <a:pathLst>
                      <a:path w="1922" h="1984" extrusionOk="0">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3159131" y="2164148"/>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3159131" y="2217294"/>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3121916" y="2111532"/>
                    <a:ext cx="31585" cy="42795"/>
                  </a:xfrm>
                  <a:custGeom>
                    <a:avLst/>
                    <a:gdLst/>
                    <a:ahLst/>
                    <a:cxnLst/>
                    <a:rect l="l" t="t" r="r" b="b"/>
                    <a:pathLst>
                      <a:path w="1251" h="1695" extrusionOk="0">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3118760" y="2152635"/>
                    <a:ext cx="30524" cy="45849"/>
                  </a:xfrm>
                  <a:custGeom>
                    <a:avLst/>
                    <a:gdLst/>
                    <a:ahLst/>
                    <a:cxnLst/>
                    <a:rect l="l" t="t" r="r" b="b"/>
                    <a:pathLst>
                      <a:path w="1209" h="1816" extrusionOk="0">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7"/>
                  <p:cNvSpPr/>
                  <p:nvPr/>
                </p:nvSpPr>
                <p:spPr>
                  <a:xfrm>
                    <a:off x="3111186" y="2198561"/>
                    <a:ext cx="37543" cy="43198"/>
                  </a:xfrm>
                  <a:custGeom>
                    <a:avLst/>
                    <a:gdLst/>
                    <a:ahLst/>
                    <a:cxnLst/>
                    <a:rect l="l" t="t" r="r" b="b"/>
                    <a:pathLst>
                      <a:path w="1487" h="1711" extrusionOk="0">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3113812" y="2250924"/>
                    <a:ext cx="32620" cy="36028"/>
                  </a:xfrm>
                  <a:custGeom>
                    <a:avLst/>
                    <a:gdLst/>
                    <a:ahLst/>
                    <a:cxnLst/>
                    <a:rect l="l" t="t" r="r" b="b"/>
                    <a:pathLst>
                      <a:path w="1292" h="1427" extrusionOk="0">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3179152" y="2275717"/>
                    <a:ext cx="75717" cy="61377"/>
                  </a:xfrm>
                  <a:custGeom>
                    <a:avLst/>
                    <a:gdLst/>
                    <a:ahLst/>
                    <a:cxnLst/>
                    <a:rect l="l" t="t" r="r" b="b"/>
                    <a:pathLst>
                      <a:path w="2999" h="2431" extrusionOk="0">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3103460" y="2303136"/>
                    <a:ext cx="46632" cy="110155"/>
                  </a:xfrm>
                  <a:custGeom>
                    <a:avLst/>
                    <a:gdLst/>
                    <a:ahLst/>
                    <a:cxnLst/>
                    <a:rect l="l" t="t" r="r" b="b"/>
                    <a:pathLst>
                      <a:path w="1847" h="4363" extrusionOk="0">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3101314" y="2420915"/>
                    <a:ext cx="51985" cy="138331"/>
                  </a:xfrm>
                  <a:custGeom>
                    <a:avLst/>
                    <a:gdLst/>
                    <a:ahLst/>
                    <a:cxnLst/>
                    <a:rect l="l" t="t" r="r" b="b"/>
                    <a:pathLst>
                      <a:path w="2059" h="5479" extrusionOk="0">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3153577" y="2340073"/>
                    <a:ext cx="54080" cy="195416"/>
                  </a:xfrm>
                  <a:custGeom>
                    <a:avLst/>
                    <a:gdLst/>
                    <a:ahLst/>
                    <a:cxnLst/>
                    <a:rect l="l" t="t" r="r" b="b"/>
                    <a:pathLst>
                      <a:path w="2142" h="7740" extrusionOk="0">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3124037" y="2604843"/>
                    <a:ext cx="42138" cy="127348"/>
                  </a:xfrm>
                  <a:custGeom>
                    <a:avLst/>
                    <a:gdLst/>
                    <a:ahLst/>
                    <a:cxnLst/>
                    <a:rect l="l" t="t" r="r" b="b"/>
                    <a:pathLst>
                      <a:path w="1669" h="5044" extrusionOk="0">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7"/>
                  <p:cNvSpPr/>
                  <p:nvPr/>
                </p:nvSpPr>
                <p:spPr>
                  <a:xfrm>
                    <a:off x="3156682" y="2559398"/>
                    <a:ext cx="40446" cy="181151"/>
                  </a:xfrm>
                  <a:custGeom>
                    <a:avLst/>
                    <a:gdLst/>
                    <a:ahLst/>
                    <a:cxnLst/>
                    <a:rect l="l" t="t" r="r" b="b"/>
                    <a:pathLst>
                      <a:path w="1602" h="7175" extrusionOk="0">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7"/>
                  <p:cNvSpPr/>
                  <p:nvPr/>
                </p:nvSpPr>
                <p:spPr>
                  <a:xfrm>
                    <a:off x="3387773" y="2207549"/>
                    <a:ext cx="65871" cy="115179"/>
                  </a:xfrm>
                  <a:custGeom>
                    <a:avLst/>
                    <a:gdLst/>
                    <a:ahLst/>
                    <a:cxnLst/>
                    <a:rect l="l" t="t" r="r" b="b"/>
                    <a:pathLst>
                      <a:path w="2609" h="4562" extrusionOk="0">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3392746" y="2248172"/>
                    <a:ext cx="37997" cy="63422"/>
                  </a:xfrm>
                  <a:custGeom>
                    <a:avLst/>
                    <a:gdLst/>
                    <a:ahLst/>
                    <a:cxnLst/>
                    <a:rect l="l" t="t" r="r" b="b"/>
                    <a:pathLst>
                      <a:path w="1505" h="2512" extrusionOk="0">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3326598" y="2078231"/>
                    <a:ext cx="68522" cy="102581"/>
                  </a:xfrm>
                  <a:custGeom>
                    <a:avLst/>
                    <a:gdLst/>
                    <a:ahLst/>
                    <a:cxnLst/>
                    <a:rect l="l" t="t" r="r" b="b"/>
                    <a:pathLst>
                      <a:path w="2714" h="4063" extrusionOk="0">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3274588" y="1960300"/>
                    <a:ext cx="73571" cy="79100"/>
                  </a:xfrm>
                  <a:custGeom>
                    <a:avLst/>
                    <a:gdLst/>
                    <a:ahLst/>
                    <a:cxnLst/>
                    <a:rect l="l" t="t" r="r" b="b"/>
                    <a:pathLst>
                      <a:path w="2914" h="3133" extrusionOk="0">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3208642" y="2004306"/>
                    <a:ext cx="112048" cy="95688"/>
                  </a:xfrm>
                  <a:custGeom>
                    <a:avLst/>
                    <a:gdLst/>
                    <a:ahLst/>
                    <a:cxnLst/>
                    <a:rect l="l" t="t" r="r" b="b"/>
                    <a:pathLst>
                      <a:path w="4438" h="3790" extrusionOk="0">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7"/>
                  <p:cNvSpPr/>
                  <p:nvPr/>
                </p:nvSpPr>
                <p:spPr>
                  <a:xfrm>
                    <a:off x="3231894" y="1962345"/>
                    <a:ext cx="34816" cy="27520"/>
                  </a:xfrm>
                  <a:custGeom>
                    <a:avLst/>
                    <a:gdLst/>
                    <a:ahLst/>
                    <a:cxnLst/>
                    <a:rect l="l" t="t" r="r" b="b"/>
                    <a:pathLst>
                      <a:path w="1379" h="1090" extrusionOk="0">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3213716" y="1922782"/>
                    <a:ext cx="36887" cy="56504"/>
                  </a:xfrm>
                  <a:custGeom>
                    <a:avLst/>
                    <a:gdLst/>
                    <a:ahLst/>
                    <a:cxnLst/>
                    <a:rect l="l" t="t" r="r" b="b"/>
                    <a:pathLst>
                      <a:path w="1461" h="2238" extrusionOk="0">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3223260" y="2111002"/>
                    <a:ext cx="48677" cy="50091"/>
                  </a:xfrm>
                  <a:custGeom>
                    <a:avLst/>
                    <a:gdLst/>
                    <a:ahLst/>
                    <a:cxnLst/>
                    <a:rect l="l" t="t" r="r" b="b"/>
                    <a:pathLst>
                      <a:path w="1928" h="1984" extrusionOk="0">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7"/>
                  <p:cNvSpPr/>
                  <p:nvPr/>
                </p:nvSpPr>
                <p:spPr>
                  <a:xfrm>
                    <a:off x="3223260" y="2164148"/>
                    <a:ext cx="48677" cy="50116"/>
                  </a:xfrm>
                  <a:custGeom>
                    <a:avLst/>
                    <a:gdLst/>
                    <a:ahLst/>
                    <a:cxnLst/>
                    <a:rect l="l" t="t" r="r" b="b"/>
                    <a:pathLst>
                      <a:path w="1928" h="1985" extrusionOk="0">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7"/>
                  <p:cNvSpPr/>
                  <p:nvPr/>
                </p:nvSpPr>
                <p:spPr>
                  <a:xfrm>
                    <a:off x="3223260" y="2217294"/>
                    <a:ext cx="48677" cy="50116"/>
                  </a:xfrm>
                  <a:custGeom>
                    <a:avLst/>
                    <a:gdLst/>
                    <a:ahLst/>
                    <a:cxnLst/>
                    <a:rect l="l" t="t" r="r" b="b"/>
                    <a:pathLst>
                      <a:path w="1928" h="1985" extrusionOk="0">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7"/>
                  <p:cNvSpPr/>
                  <p:nvPr/>
                </p:nvSpPr>
                <p:spPr>
                  <a:xfrm>
                    <a:off x="3277567" y="2111532"/>
                    <a:ext cx="31585" cy="42795"/>
                  </a:xfrm>
                  <a:custGeom>
                    <a:avLst/>
                    <a:gdLst/>
                    <a:ahLst/>
                    <a:cxnLst/>
                    <a:rect l="l" t="t" r="r" b="b"/>
                    <a:pathLst>
                      <a:path w="1251" h="1695" extrusionOk="0">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3281632" y="2152635"/>
                    <a:ext cx="30499" cy="45849"/>
                  </a:xfrm>
                  <a:custGeom>
                    <a:avLst/>
                    <a:gdLst/>
                    <a:ahLst/>
                    <a:cxnLst/>
                    <a:rect l="l" t="t" r="r" b="b"/>
                    <a:pathLst>
                      <a:path w="1208" h="1816" extrusionOk="0">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3282339" y="2198561"/>
                    <a:ext cx="37366" cy="43198"/>
                  </a:xfrm>
                  <a:custGeom>
                    <a:avLst/>
                    <a:gdLst/>
                    <a:ahLst/>
                    <a:cxnLst/>
                    <a:rect l="l" t="t" r="r" b="b"/>
                    <a:pathLst>
                      <a:path w="1480" h="1711" extrusionOk="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3284636" y="2250924"/>
                    <a:ext cx="32595" cy="36028"/>
                  </a:xfrm>
                  <a:custGeom>
                    <a:avLst/>
                    <a:gdLst/>
                    <a:ahLst/>
                    <a:cxnLst/>
                    <a:rect l="l" t="t" r="r" b="b"/>
                    <a:pathLst>
                      <a:path w="1291" h="1427" extrusionOk="0">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7"/>
                  <p:cNvSpPr/>
                  <p:nvPr/>
                </p:nvSpPr>
                <p:spPr>
                  <a:xfrm>
                    <a:off x="3280900" y="2303136"/>
                    <a:ext cx="46708" cy="110155"/>
                  </a:xfrm>
                  <a:custGeom>
                    <a:avLst/>
                    <a:gdLst/>
                    <a:ahLst/>
                    <a:cxnLst/>
                    <a:rect l="l" t="t" r="r" b="b"/>
                    <a:pathLst>
                      <a:path w="1850" h="4363" extrusionOk="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7"/>
                  <p:cNvSpPr/>
                  <p:nvPr/>
                </p:nvSpPr>
                <p:spPr>
                  <a:xfrm>
                    <a:off x="3277668" y="2420915"/>
                    <a:ext cx="52086" cy="138331"/>
                  </a:xfrm>
                  <a:custGeom>
                    <a:avLst/>
                    <a:gdLst/>
                    <a:ahLst/>
                    <a:cxnLst/>
                    <a:rect l="l" t="t" r="r" b="b"/>
                    <a:pathLst>
                      <a:path w="2063" h="5479" extrusionOk="0">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7"/>
                  <p:cNvSpPr/>
                  <p:nvPr/>
                </p:nvSpPr>
                <p:spPr>
                  <a:xfrm>
                    <a:off x="3223260" y="2340073"/>
                    <a:ext cx="54232" cy="195416"/>
                  </a:xfrm>
                  <a:custGeom>
                    <a:avLst/>
                    <a:gdLst/>
                    <a:ahLst/>
                    <a:cxnLst/>
                    <a:rect l="l" t="t" r="r" b="b"/>
                    <a:pathLst>
                      <a:path w="2148" h="7740" extrusionOk="0">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3264893" y="2604843"/>
                    <a:ext cx="42138" cy="127348"/>
                  </a:xfrm>
                  <a:custGeom>
                    <a:avLst/>
                    <a:gdLst/>
                    <a:ahLst/>
                    <a:cxnLst/>
                    <a:rect l="l" t="t" r="r" b="b"/>
                    <a:pathLst>
                      <a:path w="1669" h="5044" extrusionOk="0">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3233965" y="2559398"/>
                    <a:ext cx="40270" cy="181151"/>
                  </a:xfrm>
                  <a:custGeom>
                    <a:avLst/>
                    <a:gdLst/>
                    <a:ahLst/>
                    <a:cxnLst/>
                    <a:rect l="l" t="t" r="r" b="b"/>
                    <a:pathLst>
                      <a:path w="1595" h="7175" extrusionOk="0">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3097199" y="1655184"/>
                    <a:ext cx="106342" cy="74834"/>
                  </a:xfrm>
                  <a:custGeom>
                    <a:avLst/>
                    <a:gdLst/>
                    <a:ahLst/>
                    <a:cxnLst/>
                    <a:rect l="l" t="t" r="r" b="b"/>
                    <a:pathLst>
                      <a:path w="4212" h="2964" extrusionOk="0">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7"/>
                  <p:cNvSpPr/>
                  <p:nvPr/>
                </p:nvSpPr>
                <p:spPr>
                  <a:xfrm>
                    <a:off x="3104117" y="1802074"/>
                    <a:ext cx="103868" cy="80994"/>
                  </a:xfrm>
                  <a:custGeom>
                    <a:avLst/>
                    <a:gdLst/>
                    <a:ahLst/>
                    <a:cxnLst/>
                    <a:rect l="l" t="t" r="r" b="b"/>
                    <a:pathLst>
                      <a:path w="4114" h="3208" extrusionOk="0">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7"/>
                  <p:cNvSpPr/>
                  <p:nvPr/>
                </p:nvSpPr>
                <p:spPr>
                  <a:xfrm>
                    <a:off x="3097199" y="1736910"/>
                    <a:ext cx="70617" cy="70617"/>
                  </a:xfrm>
                  <a:custGeom>
                    <a:avLst/>
                    <a:gdLst/>
                    <a:ahLst/>
                    <a:cxnLst/>
                    <a:rect l="l" t="t" r="r" b="b"/>
                    <a:pathLst>
                      <a:path w="2797" h="2797" fill="none" extrusionOk="0">
                        <a:moveTo>
                          <a:pt x="2797" y="1200"/>
                        </a:moveTo>
                        <a:cubicBezTo>
                          <a:pt x="2797" y="2262"/>
                          <a:pt x="1506" y="2797"/>
                          <a:pt x="757" y="2041"/>
                        </a:cubicBezTo>
                        <a:cubicBezTo>
                          <a:pt x="1" y="1291"/>
                          <a:pt x="535" y="1"/>
                          <a:pt x="1604" y="7"/>
                        </a:cubicBezTo>
                        <a:cubicBezTo>
                          <a:pt x="2263" y="7"/>
                          <a:pt x="2797" y="542"/>
                          <a:pt x="2797"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3227527" y="1655184"/>
                    <a:ext cx="106342" cy="74834"/>
                  </a:xfrm>
                  <a:custGeom>
                    <a:avLst/>
                    <a:gdLst/>
                    <a:ahLst/>
                    <a:cxnLst/>
                    <a:rect l="l" t="t" r="r" b="b"/>
                    <a:pathLst>
                      <a:path w="4212" h="2964" extrusionOk="0">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3223083" y="1802074"/>
                    <a:ext cx="103868" cy="80994"/>
                  </a:xfrm>
                  <a:custGeom>
                    <a:avLst/>
                    <a:gdLst/>
                    <a:ahLst/>
                    <a:cxnLst/>
                    <a:rect l="l" t="t" r="r" b="b"/>
                    <a:pathLst>
                      <a:path w="4114" h="3208" extrusionOk="0">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3263252" y="1736910"/>
                    <a:ext cx="70617" cy="70617"/>
                  </a:xfrm>
                  <a:custGeom>
                    <a:avLst/>
                    <a:gdLst/>
                    <a:ahLst/>
                    <a:cxnLst/>
                    <a:rect l="l" t="t" r="r" b="b"/>
                    <a:pathLst>
                      <a:path w="2797" h="2797" fill="none" extrusionOk="0">
                        <a:moveTo>
                          <a:pt x="0" y="1200"/>
                        </a:moveTo>
                        <a:cubicBezTo>
                          <a:pt x="0" y="2262"/>
                          <a:pt x="1291" y="2797"/>
                          <a:pt x="2040" y="2041"/>
                        </a:cubicBezTo>
                        <a:cubicBezTo>
                          <a:pt x="2796" y="1291"/>
                          <a:pt x="2262" y="7"/>
                          <a:pt x="1199" y="7"/>
                        </a:cubicBezTo>
                        <a:cubicBezTo>
                          <a:pt x="541" y="1"/>
                          <a:pt x="7" y="535"/>
                          <a:pt x="0"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96" name="Google Shape;10496;p77"/>
              <p:cNvSpPr/>
              <p:nvPr/>
            </p:nvSpPr>
            <p:spPr>
              <a:xfrm>
                <a:off x="3010499" y="1542757"/>
                <a:ext cx="406788" cy="325163"/>
              </a:xfrm>
              <a:custGeom>
                <a:avLst/>
                <a:gdLst/>
                <a:ahLst/>
                <a:cxnLst/>
                <a:rect l="l" t="t" r="r" b="b"/>
                <a:pathLst>
                  <a:path w="16112" h="12879" extrusionOk="0">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7" name="Google Shape;10497;p77"/>
          <p:cNvGrpSpPr/>
          <p:nvPr/>
        </p:nvGrpSpPr>
        <p:grpSpPr>
          <a:xfrm>
            <a:off x="4910904" y="1542757"/>
            <a:ext cx="558677" cy="1310345"/>
            <a:chOff x="4910904" y="1542757"/>
            <a:chExt cx="558677" cy="1310345"/>
          </a:xfrm>
        </p:grpSpPr>
        <p:sp>
          <p:nvSpPr>
            <p:cNvPr id="10498" name="Google Shape;10498;p77"/>
            <p:cNvSpPr/>
            <p:nvPr/>
          </p:nvSpPr>
          <p:spPr>
            <a:xfrm>
              <a:off x="496175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9" name="Google Shape;10499;p77"/>
            <p:cNvGrpSpPr/>
            <p:nvPr/>
          </p:nvGrpSpPr>
          <p:grpSpPr>
            <a:xfrm>
              <a:off x="4910904" y="1542757"/>
              <a:ext cx="558677" cy="1277423"/>
              <a:chOff x="4910904" y="1542757"/>
              <a:chExt cx="558677" cy="1277423"/>
            </a:xfrm>
          </p:grpSpPr>
          <p:sp>
            <p:nvSpPr>
              <p:cNvPr id="10500" name="Google Shape;10500;p77"/>
              <p:cNvSpPr/>
              <p:nvPr/>
            </p:nvSpPr>
            <p:spPr>
              <a:xfrm>
                <a:off x="5007172" y="1674397"/>
                <a:ext cx="366821" cy="342104"/>
              </a:xfrm>
              <a:custGeom>
                <a:avLst/>
                <a:gdLst/>
                <a:ahLst/>
                <a:cxnLst/>
                <a:rect l="l" t="t" r="r" b="b"/>
                <a:pathLst>
                  <a:path w="14529" h="13550" extrusionOk="0">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1" name="Google Shape;10501;p77"/>
              <p:cNvGrpSpPr/>
              <p:nvPr/>
            </p:nvGrpSpPr>
            <p:grpSpPr>
              <a:xfrm>
                <a:off x="4910904" y="1547529"/>
                <a:ext cx="558677" cy="1272651"/>
                <a:chOff x="4910904" y="1547529"/>
                <a:chExt cx="558677" cy="1272651"/>
              </a:xfrm>
            </p:grpSpPr>
            <p:sp>
              <p:nvSpPr>
                <p:cNvPr id="10502" name="Google Shape;10502;p77"/>
                <p:cNvSpPr/>
                <p:nvPr/>
              </p:nvSpPr>
              <p:spPr>
                <a:xfrm>
                  <a:off x="4910904" y="1547529"/>
                  <a:ext cx="558677" cy="1272651"/>
                </a:xfrm>
                <a:custGeom>
                  <a:avLst/>
                  <a:gdLst/>
                  <a:ahLst/>
                  <a:cxnLst/>
                  <a:rect l="l" t="t" r="r" b="b"/>
                  <a:pathLst>
                    <a:path w="22128" h="50407" extrusionOk="0">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77"/>
                <p:cNvGrpSpPr/>
                <p:nvPr/>
              </p:nvGrpSpPr>
              <p:grpSpPr>
                <a:xfrm>
                  <a:off x="5086525" y="1888799"/>
                  <a:ext cx="204808" cy="326677"/>
                  <a:chOff x="5086525" y="1888799"/>
                  <a:chExt cx="204808" cy="326677"/>
                </a:xfrm>
              </p:grpSpPr>
              <p:grpSp>
                <p:nvGrpSpPr>
                  <p:cNvPr id="10504" name="Google Shape;10504;p77"/>
                  <p:cNvGrpSpPr/>
                  <p:nvPr/>
                </p:nvGrpSpPr>
                <p:grpSpPr>
                  <a:xfrm>
                    <a:off x="5147044" y="1888799"/>
                    <a:ext cx="80312" cy="199127"/>
                    <a:chOff x="5147044" y="1888799"/>
                    <a:chExt cx="80312" cy="199127"/>
                  </a:xfrm>
                </p:grpSpPr>
                <p:sp>
                  <p:nvSpPr>
                    <p:cNvPr id="10505" name="Google Shape;10505;p77"/>
                    <p:cNvSpPr/>
                    <p:nvPr/>
                  </p:nvSpPr>
                  <p:spPr>
                    <a:xfrm>
                      <a:off x="5176002" y="1888799"/>
                      <a:ext cx="24717" cy="164235"/>
                    </a:xfrm>
                    <a:custGeom>
                      <a:avLst/>
                      <a:gdLst/>
                      <a:ahLst/>
                      <a:cxnLst/>
                      <a:rect l="l" t="t" r="r" b="b"/>
                      <a:pathLst>
                        <a:path w="979" h="6505" extrusionOk="0">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5147044" y="2033063"/>
                      <a:ext cx="80312" cy="54863"/>
                    </a:xfrm>
                    <a:custGeom>
                      <a:avLst/>
                      <a:gdLst/>
                      <a:ahLst/>
                      <a:cxnLst/>
                      <a:rect l="l" t="t" r="r" b="b"/>
                      <a:pathLst>
                        <a:path w="3181" h="2173" extrusionOk="0">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77"/>
                  <p:cNvSpPr/>
                  <p:nvPr/>
                </p:nvSpPr>
                <p:spPr>
                  <a:xfrm>
                    <a:off x="5086525" y="2017965"/>
                    <a:ext cx="91143" cy="197511"/>
                  </a:xfrm>
                  <a:custGeom>
                    <a:avLst/>
                    <a:gdLst/>
                    <a:ahLst/>
                    <a:cxnLst/>
                    <a:rect l="l" t="t" r="r" b="b"/>
                    <a:pathLst>
                      <a:path w="3610" h="7823" extrusionOk="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5200190" y="2017965"/>
                    <a:ext cx="91143" cy="197511"/>
                  </a:xfrm>
                  <a:custGeom>
                    <a:avLst/>
                    <a:gdLst/>
                    <a:ahLst/>
                    <a:cxnLst/>
                    <a:rect l="l" t="t" r="r" b="b"/>
                    <a:pathLst>
                      <a:path w="3610" h="7823" extrusionOk="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09" name="Google Shape;10509;p77"/>
              <p:cNvSpPr/>
              <p:nvPr/>
            </p:nvSpPr>
            <p:spPr>
              <a:xfrm>
                <a:off x="4983465" y="1542757"/>
                <a:ext cx="406813" cy="325163"/>
              </a:xfrm>
              <a:custGeom>
                <a:avLst/>
                <a:gdLst/>
                <a:ahLst/>
                <a:cxnLst/>
                <a:rect l="l" t="t" r="r" b="b"/>
                <a:pathLst>
                  <a:path w="16113" h="12879" extrusionOk="0">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10" name="Google Shape;10510;p77"/>
          <p:cNvGrpSpPr/>
          <p:nvPr/>
        </p:nvGrpSpPr>
        <p:grpSpPr>
          <a:xfrm>
            <a:off x="5901010" y="1542757"/>
            <a:ext cx="557541" cy="1310345"/>
            <a:chOff x="5901010" y="1542757"/>
            <a:chExt cx="557541" cy="1310345"/>
          </a:xfrm>
        </p:grpSpPr>
        <p:sp>
          <p:nvSpPr>
            <p:cNvPr id="10511" name="Google Shape;10511;p77"/>
            <p:cNvSpPr/>
            <p:nvPr/>
          </p:nvSpPr>
          <p:spPr>
            <a:xfrm>
              <a:off x="5950722"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2" name="Google Shape;10512;p77"/>
            <p:cNvGrpSpPr/>
            <p:nvPr/>
          </p:nvGrpSpPr>
          <p:grpSpPr>
            <a:xfrm>
              <a:off x="5901010" y="1542757"/>
              <a:ext cx="557541" cy="1277423"/>
              <a:chOff x="5901010" y="1542757"/>
              <a:chExt cx="557541" cy="1277423"/>
            </a:xfrm>
          </p:grpSpPr>
          <p:sp>
            <p:nvSpPr>
              <p:cNvPr id="10513" name="Google Shape;10513;p77"/>
              <p:cNvSpPr/>
              <p:nvPr/>
            </p:nvSpPr>
            <p:spPr>
              <a:xfrm>
                <a:off x="5993996"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7"/>
              <p:cNvSpPr/>
              <p:nvPr/>
            </p:nvSpPr>
            <p:spPr>
              <a:xfrm>
                <a:off x="6132554" y="1726054"/>
                <a:ext cx="682" cy="25"/>
              </a:xfrm>
              <a:custGeom>
                <a:avLst/>
                <a:gdLst/>
                <a:ahLst/>
                <a:cxnLst/>
                <a:rect l="l" t="t" r="r" b="b"/>
                <a:pathLst>
                  <a:path w="27" h="1" extrusionOk="0">
                    <a:moveTo>
                      <a:pt x="0" y="1"/>
                    </a:moveTo>
                    <a:lnTo>
                      <a:pt x="26" y="1"/>
                    </a:lnTo>
                    <a:cubicBezTo>
                      <a:pt x="13" y="1"/>
                      <a:pt x="7" y="1"/>
                      <a:pt x="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77"/>
              <p:cNvGrpSpPr/>
              <p:nvPr/>
            </p:nvGrpSpPr>
            <p:grpSpPr>
              <a:xfrm>
                <a:off x="5901010" y="1547529"/>
                <a:ext cx="557541" cy="1272651"/>
                <a:chOff x="5901010" y="1547529"/>
                <a:chExt cx="557541" cy="1272651"/>
              </a:xfrm>
            </p:grpSpPr>
            <p:sp>
              <p:nvSpPr>
                <p:cNvPr id="10516" name="Google Shape;10516;p77"/>
                <p:cNvSpPr/>
                <p:nvPr/>
              </p:nvSpPr>
              <p:spPr>
                <a:xfrm>
                  <a:off x="5901010" y="1547529"/>
                  <a:ext cx="557541" cy="1272651"/>
                </a:xfrm>
                <a:custGeom>
                  <a:avLst/>
                  <a:gdLst/>
                  <a:ahLst/>
                  <a:cxnLst/>
                  <a:rect l="l" t="t" r="r" b="b"/>
                  <a:pathLst>
                    <a:path w="22083" h="50407" extrusionOk="0">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7" name="Google Shape;10517;p77"/>
                <p:cNvGrpSpPr/>
                <p:nvPr/>
              </p:nvGrpSpPr>
              <p:grpSpPr>
                <a:xfrm>
                  <a:off x="5939032" y="1575982"/>
                  <a:ext cx="472785" cy="1194182"/>
                  <a:chOff x="5939032" y="1575983"/>
                  <a:chExt cx="472785" cy="1194182"/>
                </a:xfrm>
              </p:grpSpPr>
              <p:grpSp>
                <p:nvGrpSpPr>
                  <p:cNvPr id="10518" name="Google Shape;10518;p77"/>
                  <p:cNvGrpSpPr/>
                  <p:nvPr/>
                </p:nvGrpSpPr>
                <p:grpSpPr>
                  <a:xfrm>
                    <a:off x="5939032" y="1717495"/>
                    <a:ext cx="472785" cy="1052669"/>
                    <a:chOff x="5939032" y="1717495"/>
                    <a:chExt cx="472785" cy="1052669"/>
                  </a:xfrm>
                </p:grpSpPr>
                <p:sp>
                  <p:nvSpPr>
                    <p:cNvPr id="10519" name="Google Shape;10519;p77"/>
                    <p:cNvSpPr/>
                    <p:nvPr/>
                  </p:nvSpPr>
                  <p:spPr>
                    <a:xfrm>
                      <a:off x="5971930" y="1961992"/>
                      <a:ext cx="207560" cy="288352"/>
                    </a:xfrm>
                    <a:custGeom>
                      <a:avLst/>
                      <a:gdLst/>
                      <a:ahLst/>
                      <a:cxnLst/>
                      <a:rect l="l" t="t" r="r" b="b"/>
                      <a:pathLst>
                        <a:path w="8221" h="11421" extrusionOk="0">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5961907" y="2188537"/>
                      <a:ext cx="52010" cy="152293"/>
                    </a:xfrm>
                    <a:custGeom>
                      <a:avLst/>
                      <a:gdLst/>
                      <a:ahLst/>
                      <a:cxnLst/>
                      <a:rect l="l" t="t" r="r" b="b"/>
                      <a:pathLst>
                        <a:path w="2060" h="6032" extrusionOk="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7"/>
                    <p:cNvSpPr/>
                    <p:nvPr/>
                  </p:nvSpPr>
                  <p:spPr>
                    <a:xfrm>
                      <a:off x="5939032" y="2264810"/>
                      <a:ext cx="58195" cy="53499"/>
                    </a:xfrm>
                    <a:custGeom>
                      <a:avLst/>
                      <a:gdLst/>
                      <a:ahLst/>
                      <a:cxnLst/>
                      <a:rect l="l" t="t" r="r" b="b"/>
                      <a:pathLst>
                        <a:path w="2305" h="2119" extrusionOk="0">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7"/>
                    <p:cNvSpPr/>
                    <p:nvPr/>
                  </p:nvSpPr>
                  <p:spPr>
                    <a:xfrm>
                      <a:off x="5992683" y="2128978"/>
                      <a:ext cx="45849" cy="36786"/>
                    </a:xfrm>
                    <a:custGeom>
                      <a:avLst/>
                      <a:gdLst/>
                      <a:ahLst/>
                      <a:cxnLst/>
                      <a:rect l="l" t="t" r="r" b="b"/>
                      <a:pathLst>
                        <a:path w="1816" h="1457" extrusionOk="0">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6042042" y="1957699"/>
                      <a:ext cx="140654" cy="63901"/>
                    </a:xfrm>
                    <a:custGeom>
                      <a:avLst/>
                      <a:gdLst/>
                      <a:ahLst/>
                      <a:cxnLst/>
                      <a:rect l="l" t="t" r="r" b="b"/>
                      <a:pathLst>
                        <a:path w="5571" h="2531" extrusionOk="0">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7"/>
                    <p:cNvSpPr/>
                    <p:nvPr/>
                  </p:nvSpPr>
                  <p:spPr>
                    <a:xfrm>
                      <a:off x="6010937" y="2054751"/>
                      <a:ext cx="54206" cy="51278"/>
                    </a:xfrm>
                    <a:custGeom>
                      <a:avLst/>
                      <a:gdLst/>
                      <a:ahLst/>
                      <a:cxnLst/>
                      <a:rect l="l" t="t" r="r" b="b"/>
                      <a:pathLst>
                        <a:path w="2147" h="2031" extrusionOk="0">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7"/>
                    <p:cNvSpPr/>
                    <p:nvPr/>
                  </p:nvSpPr>
                  <p:spPr>
                    <a:xfrm>
                      <a:off x="6080545" y="1991077"/>
                      <a:ext cx="98112" cy="100460"/>
                    </a:xfrm>
                    <a:custGeom>
                      <a:avLst/>
                      <a:gdLst/>
                      <a:ahLst/>
                      <a:cxnLst/>
                      <a:rect l="l" t="t" r="r" b="b"/>
                      <a:pathLst>
                        <a:path w="3886" h="3979" extrusionOk="0">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6079055" y="2034073"/>
                      <a:ext cx="106342" cy="106999"/>
                    </a:xfrm>
                    <a:custGeom>
                      <a:avLst/>
                      <a:gdLst/>
                      <a:ahLst/>
                      <a:cxnLst/>
                      <a:rect l="l" t="t" r="r" b="b"/>
                      <a:pathLst>
                        <a:path w="4212" h="4238" extrusionOk="0">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6079055" y="2075378"/>
                      <a:ext cx="110281" cy="119168"/>
                    </a:xfrm>
                    <a:custGeom>
                      <a:avLst/>
                      <a:gdLst/>
                      <a:ahLst/>
                      <a:cxnLst/>
                      <a:rect l="l" t="t" r="r" b="b"/>
                      <a:pathLst>
                        <a:path w="4368" h="4720" extrusionOk="0">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6074940" y="2138977"/>
                      <a:ext cx="105434" cy="88644"/>
                    </a:xfrm>
                    <a:custGeom>
                      <a:avLst/>
                      <a:gdLst/>
                      <a:ahLst/>
                      <a:cxnLst/>
                      <a:rect l="l" t="t" r="r" b="b"/>
                      <a:pathLst>
                        <a:path w="4176" h="3511" extrusionOk="0">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6070496" y="2176419"/>
                      <a:ext cx="111417" cy="96622"/>
                    </a:xfrm>
                    <a:custGeom>
                      <a:avLst/>
                      <a:gdLst/>
                      <a:ahLst/>
                      <a:cxnLst/>
                      <a:rect l="l" t="t" r="r" b="b"/>
                      <a:pathLst>
                        <a:path w="4413" h="3827" extrusionOk="0">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6070850" y="2217572"/>
                      <a:ext cx="111569" cy="96622"/>
                    </a:xfrm>
                    <a:custGeom>
                      <a:avLst/>
                      <a:gdLst/>
                      <a:ahLst/>
                      <a:cxnLst/>
                      <a:rect l="l" t="t" r="r" b="b"/>
                      <a:pathLst>
                        <a:path w="4419" h="3827" extrusionOk="0">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7"/>
                    <p:cNvSpPr/>
                    <p:nvPr/>
                  </p:nvSpPr>
                  <p:spPr>
                    <a:xfrm>
                      <a:off x="6093875" y="2268370"/>
                      <a:ext cx="90134" cy="393356"/>
                    </a:xfrm>
                    <a:custGeom>
                      <a:avLst/>
                      <a:gdLst/>
                      <a:ahLst/>
                      <a:cxnLst/>
                      <a:rect l="l" t="t" r="r" b="b"/>
                      <a:pathLst>
                        <a:path w="3570" h="15580" extrusionOk="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7"/>
                    <p:cNvSpPr/>
                    <p:nvPr/>
                  </p:nvSpPr>
                  <p:spPr>
                    <a:xfrm>
                      <a:off x="6104631" y="2464821"/>
                      <a:ext cx="36003" cy="133711"/>
                    </a:xfrm>
                    <a:custGeom>
                      <a:avLst/>
                      <a:gdLst/>
                      <a:ahLst/>
                      <a:cxnLst/>
                      <a:rect l="l" t="t" r="r" b="b"/>
                      <a:pathLst>
                        <a:path w="1426" h="5296" extrusionOk="0">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6111321" y="2647587"/>
                      <a:ext cx="27015" cy="122577"/>
                    </a:xfrm>
                    <a:custGeom>
                      <a:avLst/>
                      <a:gdLst/>
                      <a:ahLst/>
                      <a:cxnLst/>
                      <a:rect l="l" t="t" r="r" b="b"/>
                      <a:pathLst>
                        <a:path w="1070" h="4855" extrusionOk="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6109655" y="2649077"/>
                      <a:ext cx="29817" cy="63497"/>
                    </a:xfrm>
                    <a:custGeom>
                      <a:avLst/>
                      <a:gdLst/>
                      <a:ahLst/>
                      <a:cxnLst/>
                      <a:rect l="l" t="t" r="r" b="b"/>
                      <a:pathLst>
                        <a:path w="1181" h="2515" extrusionOk="0">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7"/>
                    <p:cNvSpPr/>
                    <p:nvPr/>
                  </p:nvSpPr>
                  <p:spPr>
                    <a:xfrm>
                      <a:off x="6083170" y="2514407"/>
                      <a:ext cx="31913" cy="78520"/>
                    </a:xfrm>
                    <a:custGeom>
                      <a:avLst/>
                      <a:gdLst/>
                      <a:ahLst/>
                      <a:cxnLst/>
                      <a:rect l="l" t="t" r="r" b="b"/>
                      <a:pathLst>
                        <a:path w="1264" h="3110" extrusionOk="0">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7"/>
                    <p:cNvSpPr/>
                    <p:nvPr/>
                  </p:nvSpPr>
                  <p:spPr>
                    <a:xfrm>
                      <a:off x="6063099" y="2396148"/>
                      <a:ext cx="57691" cy="73218"/>
                    </a:xfrm>
                    <a:custGeom>
                      <a:avLst/>
                      <a:gdLst/>
                      <a:ahLst/>
                      <a:cxnLst/>
                      <a:rect l="l" t="t" r="r" b="b"/>
                      <a:pathLst>
                        <a:path w="2285" h="2900" extrusionOk="0">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6107458" y="2398496"/>
                      <a:ext cx="39765" cy="70870"/>
                    </a:xfrm>
                    <a:custGeom>
                      <a:avLst/>
                      <a:gdLst/>
                      <a:ahLst/>
                      <a:cxnLst/>
                      <a:rect l="l" t="t" r="r" b="b"/>
                      <a:pathLst>
                        <a:path w="1575" h="2807" extrusionOk="0">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6084660" y="2269784"/>
                      <a:ext cx="96269" cy="88341"/>
                    </a:xfrm>
                    <a:custGeom>
                      <a:avLst/>
                      <a:gdLst/>
                      <a:ahLst/>
                      <a:cxnLst/>
                      <a:rect l="l" t="t" r="r" b="b"/>
                      <a:pathLst>
                        <a:path w="3813" h="3499" extrusionOk="0">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6171612" y="1962168"/>
                      <a:ext cx="207459" cy="288175"/>
                    </a:xfrm>
                    <a:custGeom>
                      <a:avLst/>
                      <a:gdLst/>
                      <a:ahLst/>
                      <a:cxnLst/>
                      <a:rect l="l" t="t" r="r" b="b"/>
                      <a:pathLst>
                        <a:path w="8217" h="11414" extrusionOk="0">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6336908" y="2188765"/>
                      <a:ext cx="51858" cy="152066"/>
                    </a:xfrm>
                    <a:custGeom>
                      <a:avLst/>
                      <a:gdLst/>
                      <a:ahLst/>
                      <a:cxnLst/>
                      <a:rect l="l" t="t" r="r" b="b"/>
                      <a:pathLst>
                        <a:path w="2054" h="6023" extrusionOk="0">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6353596" y="2264861"/>
                      <a:ext cx="58221" cy="53449"/>
                    </a:xfrm>
                    <a:custGeom>
                      <a:avLst/>
                      <a:gdLst/>
                      <a:ahLst/>
                      <a:cxnLst/>
                      <a:rect l="l" t="t" r="r" b="b"/>
                      <a:pathLst>
                        <a:path w="2306" h="2117" extrusionOk="0">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7"/>
                    <p:cNvSpPr/>
                    <p:nvPr/>
                  </p:nvSpPr>
                  <p:spPr>
                    <a:xfrm>
                      <a:off x="6311938" y="2128802"/>
                      <a:ext cx="46228" cy="36962"/>
                    </a:xfrm>
                    <a:custGeom>
                      <a:avLst/>
                      <a:gdLst/>
                      <a:ahLst/>
                      <a:cxnLst/>
                      <a:rect l="l" t="t" r="r" b="b"/>
                      <a:pathLst>
                        <a:path w="1831" h="1464" extrusionOk="0">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7"/>
                    <p:cNvSpPr/>
                    <p:nvPr/>
                  </p:nvSpPr>
                  <p:spPr>
                    <a:xfrm>
                      <a:off x="6168153" y="1957699"/>
                      <a:ext cx="140654" cy="63901"/>
                    </a:xfrm>
                    <a:custGeom>
                      <a:avLst/>
                      <a:gdLst/>
                      <a:ahLst/>
                      <a:cxnLst/>
                      <a:rect l="l" t="t" r="r" b="b"/>
                      <a:pathLst>
                        <a:path w="5571" h="2531" extrusionOk="0">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6285554" y="2054751"/>
                      <a:ext cx="54181" cy="51278"/>
                    </a:xfrm>
                    <a:custGeom>
                      <a:avLst/>
                      <a:gdLst/>
                      <a:ahLst/>
                      <a:cxnLst/>
                      <a:rect l="l" t="t" r="r" b="b"/>
                      <a:pathLst>
                        <a:path w="2146" h="2031" extrusionOk="0">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6171865" y="1990698"/>
                      <a:ext cx="97935" cy="100839"/>
                    </a:xfrm>
                    <a:custGeom>
                      <a:avLst/>
                      <a:gdLst/>
                      <a:ahLst/>
                      <a:cxnLst/>
                      <a:rect l="l" t="t" r="r" b="b"/>
                      <a:pathLst>
                        <a:path w="3879" h="3994" extrusionOk="0">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7"/>
                    <p:cNvSpPr/>
                    <p:nvPr/>
                  </p:nvSpPr>
                  <p:spPr>
                    <a:xfrm>
                      <a:off x="6165452" y="2034199"/>
                      <a:ext cx="106999" cy="106873"/>
                    </a:xfrm>
                    <a:custGeom>
                      <a:avLst/>
                      <a:gdLst/>
                      <a:ahLst/>
                      <a:cxnLst/>
                      <a:rect l="l" t="t" r="r" b="b"/>
                      <a:pathLst>
                        <a:path w="4238" h="4233" extrusionOk="0">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7"/>
                    <p:cNvSpPr/>
                    <p:nvPr/>
                  </p:nvSpPr>
                  <p:spPr>
                    <a:xfrm>
                      <a:off x="6161665" y="2075378"/>
                      <a:ext cx="110104" cy="119168"/>
                    </a:xfrm>
                    <a:custGeom>
                      <a:avLst/>
                      <a:gdLst/>
                      <a:ahLst/>
                      <a:cxnLst/>
                      <a:rect l="l" t="t" r="r" b="b"/>
                      <a:pathLst>
                        <a:path w="4361" h="4720" extrusionOk="0">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7"/>
                    <p:cNvSpPr/>
                    <p:nvPr/>
                  </p:nvSpPr>
                  <p:spPr>
                    <a:xfrm>
                      <a:off x="6170956" y="2139279"/>
                      <a:ext cx="105434" cy="88341"/>
                    </a:xfrm>
                    <a:custGeom>
                      <a:avLst/>
                      <a:gdLst/>
                      <a:ahLst/>
                      <a:cxnLst/>
                      <a:rect l="l" t="t" r="r" b="b"/>
                      <a:pathLst>
                        <a:path w="4176" h="3499" extrusionOk="0">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6168936" y="2176419"/>
                      <a:ext cx="111569" cy="96622"/>
                    </a:xfrm>
                    <a:custGeom>
                      <a:avLst/>
                      <a:gdLst/>
                      <a:ahLst/>
                      <a:cxnLst/>
                      <a:rect l="l" t="t" r="r" b="b"/>
                      <a:pathLst>
                        <a:path w="4419" h="3827" extrusionOk="0">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6168229" y="2217496"/>
                      <a:ext cx="112099" cy="96698"/>
                    </a:xfrm>
                    <a:custGeom>
                      <a:avLst/>
                      <a:gdLst/>
                      <a:ahLst/>
                      <a:cxnLst/>
                      <a:rect l="l" t="t" r="r" b="b"/>
                      <a:pathLst>
                        <a:path w="4440" h="3830" extrusionOk="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6166487" y="2268193"/>
                      <a:ext cx="90487" cy="393533"/>
                    </a:xfrm>
                    <a:custGeom>
                      <a:avLst/>
                      <a:gdLst/>
                      <a:ahLst/>
                      <a:cxnLst/>
                      <a:rect l="l" t="t" r="r" b="b"/>
                      <a:pathLst>
                        <a:path w="3584" h="15587" extrusionOk="0">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6210216" y="2464896"/>
                      <a:ext cx="36003" cy="133635"/>
                    </a:xfrm>
                    <a:custGeom>
                      <a:avLst/>
                      <a:gdLst/>
                      <a:ahLst/>
                      <a:cxnLst/>
                      <a:rect l="l" t="t" r="r" b="b"/>
                      <a:pathLst>
                        <a:path w="1426" h="5293" extrusionOk="0">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7"/>
                    <p:cNvSpPr/>
                    <p:nvPr/>
                  </p:nvSpPr>
                  <p:spPr>
                    <a:xfrm>
                      <a:off x="6212513" y="2647537"/>
                      <a:ext cx="27015" cy="122627"/>
                    </a:xfrm>
                    <a:custGeom>
                      <a:avLst/>
                      <a:gdLst/>
                      <a:ahLst/>
                      <a:cxnLst/>
                      <a:rect l="l" t="t" r="r" b="b"/>
                      <a:pathLst>
                        <a:path w="1070" h="4857" extrusionOk="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7"/>
                    <p:cNvSpPr/>
                    <p:nvPr/>
                  </p:nvSpPr>
                  <p:spPr>
                    <a:xfrm>
                      <a:off x="6211377" y="2649102"/>
                      <a:ext cx="29944" cy="63472"/>
                    </a:xfrm>
                    <a:custGeom>
                      <a:avLst/>
                      <a:gdLst/>
                      <a:ahLst/>
                      <a:cxnLst/>
                      <a:rect l="l" t="t" r="r" b="b"/>
                      <a:pathLst>
                        <a:path w="1186" h="2514" extrusionOk="0">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7"/>
                    <p:cNvSpPr/>
                    <p:nvPr/>
                  </p:nvSpPr>
                  <p:spPr>
                    <a:xfrm>
                      <a:off x="6235564" y="2514382"/>
                      <a:ext cx="32115" cy="78671"/>
                    </a:xfrm>
                    <a:custGeom>
                      <a:avLst/>
                      <a:gdLst/>
                      <a:ahLst/>
                      <a:cxnLst/>
                      <a:rect l="l" t="t" r="r" b="b"/>
                      <a:pathLst>
                        <a:path w="1272" h="3116" extrusionOk="0">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6230010" y="2395996"/>
                      <a:ext cx="57893" cy="73369"/>
                    </a:xfrm>
                    <a:custGeom>
                      <a:avLst/>
                      <a:gdLst/>
                      <a:ahLst/>
                      <a:cxnLst/>
                      <a:rect l="l" t="t" r="r" b="b"/>
                      <a:pathLst>
                        <a:path w="2293" h="2906" extrusionOk="0">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7"/>
                    <p:cNvSpPr/>
                    <p:nvPr/>
                  </p:nvSpPr>
                  <p:spPr>
                    <a:xfrm>
                      <a:off x="6203626" y="2399228"/>
                      <a:ext cx="38502" cy="70138"/>
                    </a:xfrm>
                    <a:custGeom>
                      <a:avLst/>
                      <a:gdLst/>
                      <a:ahLst/>
                      <a:cxnLst/>
                      <a:rect l="l" t="t" r="r" b="b"/>
                      <a:pathLst>
                        <a:path w="1525" h="2778" extrusionOk="0">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7"/>
                    <p:cNvSpPr/>
                    <p:nvPr/>
                  </p:nvSpPr>
                  <p:spPr>
                    <a:xfrm>
                      <a:off x="6169668" y="2269708"/>
                      <a:ext cx="96521" cy="88417"/>
                    </a:xfrm>
                    <a:custGeom>
                      <a:avLst/>
                      <a:gdLst/>
                      <a:ahLst/>
                      <a:cxnLst/>
                      <a:rect l="l" t="t" r="r" b="b"/>
                      <a:pathLst>
                        <a:path w="3823" h="3502" extrusionOk="0">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7"/>
                    <p:cNvSpPr/>
                    <p:nvPr/>
                  </p:nvSpPr>
                  <p:spPr>
                    <a:xfrm>
                      <a:off x="6083019" y="1717495"/>
                      <a:ext cx="184862" cy="609020"/>
                    </a:xfrm>
                    <a:custGeom>
                      <a:avLst/>
                      <a:gdLst/>
                      <a:ahLst/>
                      <a:cxnLst/>
                      <a:rect l="l" t="t" r="r" b="b"/>
                      <a:pathLst>
                        <a:path w="7322" h="24122" extrusionOk="0">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0" name="Google Shape;10560;p77"/>
                  <p:cNvSpPr/>
                  <p:nvPr/>
                </p:nvSpPr>
                <p:spPr>
                  <a:xfrm>
                    <a:off x="6020658" y="1575983"/>
                    <a:ext cx="321880" cy="161054"/>
                  </a:xfrm>
                  <a:custGeom>
                    <a:avLst/>
                    <a:gdLst/>
                    <a:ahLst/>
                    <a:cxnLst/>
                    <a:rect l="l" t="t" r="r" b="b"/>
                    <a:pathLst>
                      <a:path w="12749" h="6379" extrusionOk="0">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61" name="Google Shape;10561;p77"/>
              <p:cNvSpPr/>
              <p:nvPr/>
            </p:nvSpPr>
            <p:spPr>
              <a:xfrm>
                <a:off x="5970289"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2" name="Google Shape;10562;p77"/>
          <p:cNvGrpSpPr/>
          <p:nvPr/>
        </p:nvGrpSpPr>
        <p:grpSpPr>
          <a:xfrm>
            <a:off x="1924124" y="3064707"/>
            <a:ext cx="550774" cy="1310497"/>
            <a:chOff x="1924124" y="3050537"/>
            <a:chExt cx="550774" cy="1310497"/>
          </a:xfrm>
        </p:grpSpPr>
        <p:sp>
          <p:nvSpPr>
            <p:cNvPr id="10563" name="Google Shape;10563;p77"/>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7"/>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77"/>
            <p:cNvGrpSpPr/>
            <p:nvPr/>
          </p:nvGrpSpPr>
          <p:grpSpPr>
            <a:xfrm>
              <a:off x="1959824" y="3177406"/>
              <a:ext cx="474931" cy="1079810"/>
              <a:chOff x="1959824" y="3177406"/>
              <a:chExt cx="474931" cy="1079810"/>
            </a:xfrm>
          </p:grpSpPr>
          <p:sp>
            <p:nvSpPr>
              <p:cNvPr id="10566" name="Google Shape;10566;p77"/>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7"/>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7"/>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7"/>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7"/>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7"/>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7"/>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7"/>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7"/>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7"/>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7"/>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7"/>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7"/>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7"/>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7"/>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7"/>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7"/>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7"/>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7"/>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7"/>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7"/>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7"/>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7"/>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7"/>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7"/>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7"/>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7"/>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7"/>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7"/>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7"/>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7"/>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7"/>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7"/>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7"/>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7"/>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7"/>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7"/>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7"/>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6" name="Google Shape;10616;p77"/>
          <p:cNvGrpSpPr/>
          <p:nvPr/>
        </p:nvGrpSpPr>
        <p:grpSpPr>
          <a:xfrm>
            <a:off x="2942205" y="3064707"/>
            <a:ext cx="550623" cy="1310497"/>
            <a:chOff x="2942205" y="3050537"/>
            <a:chExt cx="550623" cy="1310497"/>
          </a:xfrm>
        </p:grpSpPr>
        <p:sp>
          <p:nvSpPr>
            <p:cNvPr id="10617" name="Google Shape;10617;p77"/>
            <p:cNvSpPr/>
            <p:nvPr/>
          </p:nvSpPr>
          <p:spPr>
            <a:xfrm>
              <a:off x="2991084" y="4311978"/>
              <a:ext cx="453016" cy="49056"/>
            </a:xfrm>
            <a:custGeom>
              <a:avLst/>
              <a:gdLst/>
              <a:ahLst/>
              <a:cxnLst/>
              <a:rect l="l" t="t" r="r" b="b"/>
              <a:pathLst>
                <a:path w="17943" h="1943" extrusionOk="0">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8" name="Google Shape;10618;p77"/>
            <p:cNvGrpSpPr/>
            <p:nvPr/>
          </p:nvGrpSpPr>
          <p:grpSpPr>
            <a:xfrm>
              <a:off x="2942205" y="3050537"/>
              <a:ext cx="550623" cy="1278079"/>
              <a:chOff x="2942205" y="3050537"/>
              <a:chExt cx="550623" cy="1278079"/>
            </a:xfrm>
          </p:grpSpPr>
          <p:sp>
            <p:nvSpPr>
              <p:cNvPr id="10619" name="Google Shape;10619;p77"/>
              <p:cNvSpPr/>
              <p:nvPr/>
            </p:nvSpPr>
            <p:spPr>
              <a:xfrm>
                <a:off x="2942205" y="3050537"/>
                <a:ext cx="550623" cy="1278079"/>
              </a:xfrm>
              <a:custGeom>
                <a:avLst/>
                <a:gdLst/>
                <a:ahLst/>
                <a:cxnLst/>
                <a:rect l="l" t="t" r="r" b="b"/>
                <a:pathLst>
                  <a:path w="21809" h="50622" extrusionOk="0">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0" name="Google Shape;10620;p77"/>
              <p:cNvGrpSpPr/>
              <p:nvPr/>
            </p:nvGrpSpPr>
            <p:grpSpPr>
              <a:xfrm>
                <a:off x="2976264" y="3168065"/>
                <a:ext cx="478718" cy="1086021"/>
                <a:chOff x="2976264" y="3168065"/>
                <a:chExt cx="478718" cy="1086021"/>
              </a:xfrm>
            </p:grpSpPr>
            <p:sp>
              <p:nvSpPr>
                <p:cNvPr id="10621" name="Google Shape;10621;p77"/>
                <p:cNvSpPr/>
                <p:nvPr/>
              </p:nvSpPr>
              <p:spPr>
                <a:xfrm>
                  <a:off x="2976264" y="3716491"/>
                  <a:ext cx="68522" cy="119951"/>
                </a:xfrm>
                <a:custGeom>
                  <a:avLst/>
                  <a:gdLst/>
                  <a:ahLst/>
                  <a:cxnLst/>
                  <a:rect l="l" t="t" r="r" b="b"/>
                  <a:pathLst>
                    <a:path w="2714" h="4751" extrusionOk="0">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7"/>
                <p:cNvSpPr/>
                <p:nvPr/>
              </p:nvSpPr>
              <p:spPr>
                <a:xfrm>
                  <a:off x="3000047" y="3758831"/>
                  <a:ext cx="39588" cy="65871"/>
                </a:xfrm>
                <a:custGeom>
                  <a:avLst/>
                  <a:gdLst/>
                  <a:ahLst/>
                  <a:cxnLst/>
                  <a:rect l="l" t="t" r="r" b="b"/>
                  <a:pathLst>
                    <a:path w="1568" h="2609" extrusionOk="0">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7"/>
                <p:cNvSpPr/>
                <p:nvPr/>
              </p:nvSpPr>
              <p:spPr>
                <a:xfrm>
                  <a:off x="3021684" y="3580659"/>
                  <a:ext cx="59912" cy="110205"/>
                </a:xfrm>
                <a:custGeom>
                  <a:avLst/>
                  <a:gdLst/>
                  <a:ahLst/>
                  <a:cxnLst/>
                  <a:rect l="l" t="t" r="r" b="b"/>
                  <a:pathLst>
                    <a:path w="2373" h="4365" extrusionOk="0">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a:off x="3064554" y="3484820"/>
                  <a:ext cx="76626" cy="82383"/>
                </a:xfrm>
                <a:custGeom>
                  <a:avLst/>
                  <a:gdLst/>
                  <a:ahLst/>
                  <a:cxnLst/>
                  <a:rect l="l" t="t" r="r" b="b"/>
                  <a:pathLst>
                    <a:path w="3035" h="3263" extrusionOk="0">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a:off x="3110378" y="3514536"/>
                  <a:ext cx="118764" cy="101596"/>
                </a:xfrm>
                <a:custGeom>
                  <a:avLst/>
                  <a:gdLst/>
                  <a:ahLst/>
                  <a:cxnLst/>
                  <a:rect l="l" t="t" r="r" b="b"/>
                  <a:pathLst>
                    <a:path w="4704" h="4024" extrusionOk="0">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a:off x="3162388" y="3474090"/>
                  <a:ext cx="36104" cy="28504"/>
                </a:xfrm>
                <a:custGeom>
                  <a:avLst/>
                  <a:gdLst/>
                  <a:ahLst/>
                  <a:cxnLst/>
                  <a:rect l="l" t="t" r="r" b="b"/>
                  <a:pathLst>
                    <a:path w="1430" h="1129" extrusionOk="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7"/>
                <p:cNvSpPr/>
                <p:nvPr/>
              </p:nvSpPr>
              <p:spPr>
                <a:xfrm>
                  <a:off x="3179001" y="3433012"/>
                  <a:ext cx="38351" cy="58675"/>
                </a:xfrm>
                <a:custGeom>
                  <a:avLst/>
                  <a:gdLst/>
                  <a:ahLst/>
                  <a:cxnLst/>
                  <a:rect l="l" t="t" r="r" b="b"/>
                  <a:pathLst>
                    <a:path w="1519" h="2324" extrusionOk="0">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7"/>
                <p:cNvSpPr/>
                <p:nvPr/>
              </p:nvSpPr>
              <p:spPr>
                <a:xfrm>
                  <a:off x="3156859" y="3628907"/>
                  <a:ext cx="50621" cy="52212"/>
                </a:xfrm>
                <a:custGeom>
                  <a:avLst/>
                  <a:gdLst/>
                  <a:ahLst/>
                  <a:cxnLst/>
                  <a:rect l="l" t="t" r="r" b="b"/>
                  <a:pathLst>
                    <a:path w="2005" h="2068" extrusionOk="0">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3156859" y="3684098"/>
                  <a:ext cx="50621" cy="52288"/>
                </a:xfrm>
                <a:custGeom>
                  <a:avLst/>
                  <a:gdLst/>
                  <a:ahLst/>
                  <a:cxnLst/>
                  <a:rect l="l" t="t" r="r" b="b"/>
                  <a:pathLst>
                    <a:path w="2005" h="2071" extrusionOk="0">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3156859" y="3739491"/>
                  <a:ext cx="50621" cy="52187"/>
                </a:xfrm>
                <a:custGeom>
                  <a:avLst/>
                  <a:gdLst/>
                  <a:ahLst/>
                  <a:cxnLst/>
                  <a:rect l="l" t="t" r="r" b="b"/>
                  <a:pathLst>
                    <a:path w="2005" h="2067" extrusionOk="0">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3118129" y="3629437"/>
                  <a:ext cx="32923" cy="44511"/>
                </a:xfrm>
                <a:custGeom>
                  <a:avLst/>
                  <a:gdLst/>
                  <a:ahLst/>
                  <a:cxnLst/>
                  <a:rect l="l" t="t" r="r" b="b"/>
                  <a:pathLst>
                    <a:path w="1304" h="1763" extrusionOk="0">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3114872" y="3672282"/>
                  <a:ext cx="31761" cy="47667"/>
                </a:xfrm>
                <a:custGeom>
                  <a:avLst/>
                  <a:gdLst/>
                  <a:ahLst/>
                  <a:cxnLst/>
                  <a:rect l="l" t="t" r="r" b="b"/>
                  <a:pathLst>
                    <a:path w="1258" h="1888" extrusionOk="0">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7"/>
                <p:cNvSpPr/>
                <p:nvPr/>
              </p:nvSpPr>
              <p:spPr>
                <a:xfrm>
                  <a:off x="3107071" y="3719823"/>
                  <a:ext cx="39033" cy="45143"/>
                </a:xfrm>
                <a:custGeom>
                  <a:avLst/>
                  <a:gdLst/>
                  <a:ahLst/>
                  <a:cxnLst/>
                  <a:rect l="l" t="t" r="r" b="b"/>
                  <a:pathLst>
                    <a:path w="1546" h="1788" extrusionOk="0">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7"/>
                <p:cNvSpPr/>
                <p:nvPr/>
              </p:nvSpPr>
              <p:spPr>
                <a:xfrm>
                  <a:off x="3109697" y="3774535"/>
                  <a:ext cx="33933" cy="37619"/>
                </a:xfrm>
                <a:custGeom>
                  <a:avLst/>
                  <a:gdLst/>
                  <a:ahLst/>
                  <a:cxnLst/>
                  <a:rect l="l" t="t" r="r" b="b"/>
                  <a:pathLst>
                    <a:path w="1344" h="1490" extrusionOk="0">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7"/>
                <p:cNvSpPr/>
                <p:nvPr/>
              </p:nvSpPr>
              <p:spPr>
                <a:xfrm>
                  <a:off x="3177688" y="3800363"/>
                  <a:ext cx="78823" cy="63775"/>
                </a:xfrm>
                <a:custGeom>
                  <a:avLst/>
                  <a:gdLst/>
                  <a:ahLst/>
                  <a:cxnLst/>
                  <a:rect l="l" t="t" r="r" b="b"/>
                  <a:pathLst>
                    <a:path w="3122" h="2526" extrusionOk="0">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3111843" y="3828792"/>
                  <a:ext cx="48500" cy="114649"/>
                </a:xfrm>
                <a:custGeom>
                  <a:avLst/>
                  <a:gdLst/>
                  <a:ahLst/>
                  <a:cxnLst/>
                  <a:rect l="l" t="t" r="r" b="b"/>
                  <a:pathLst>
                    <a:path w="1921" h="4541" extrusionOk="0">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3106414" y="3951495"/>
                  <a:ext cx="48526" cy="129141"/>
                </a:xfrm>
                <a:custGeom>
                  <a:avLst/>
                  <a:gdLst/>
                  <a:ahLst/>
                  <a:cxnLst/>
                  <a:rect l="l" t="t" r="r" b="b"/>
                  <a:pathLst>
                    <a:path w="1922" h="5115" extrusionOk="0">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3155344" y="3867471"/>
                  <a:ext cx="47869" cy="172491"/>
                </a:xfrm>
                <a:custGeom>
                  <a:avLst/>
                  <a:gdLst/>
                  <a:ahLst/>
                  <a:cxnLst/>
                  <a:rect l="l" t="t" r="r" b="b"/>
                  <a:pathLst>
                    <a:path w="1896" h="6832" extrusionOk="0">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7"/>
                <p:cNvSpPr/>
                <p:nvPr/>
              </p:nvSpPr>
              <p:spPr>
                <a:xfrm>
                  <a:off x="3386283" y="3720783"/>
                  <a:ext cx="68698" cy="119926"/>
                </a:xfrm>
                <a:custGeom>
                  <a:avLst/>
                  <a:gdLst/>
                  <a:ahLst/>
                  <a:cxnLst/>
                  <a:rect l="l" t="t" r="r" b="b"/>
                  <a:pathLst>
                    <a:path w="2721" h="4750" extrusionOk="0">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7"/>
                <p:cNvSpPr/>
                <p:nvPr/>
              </p:nvSpPr>
              <p:spPr>
                <a:xfrm>
                  <a:off x="3391585" y="3763148"/>
                  <a:ext cx="39487" cy="65845"/>
                </a:xfrm>
                <a:custGeom>
                  <a:avLst/>
                  <a:gdLst/>
                  <a:ahLst/>
                  <a:cxnLst/>
                  <a:rect l="l" t="t" r="r" b="b"/>
                  <a:pathLst>
                    <a:path w="1564" h="2608" extrusionOk="0">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7"/>
                <p:cNvSpPr/>
                <p:nvPr/>
              </p:nvSpPr>
              <p:spPr>
                <a:xfrm>
                  <a:off x="3350457" y="3580558"/>
                  <a:ext cx="58599" cy="110609"/>
                </a:xfrm>
                <a:custGeom>
                  <a:avLst/>
                  <a:gdLst/>
                  <a:ahLst/>
                  <a:cxnLst/>
                  <a:rect l="l" t="t" r="r" b="b"/>
                  <a:pathLst>
                    <a:path w="2321" h="4381" extrusionOk="0">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3289913" y="3480452"/>
                  <a:ext cx="76500" cy="82433"/>
                </a:xfrm>
                <a:custGeom>
                  <a:avLst/>
                  <a:gdLst/>
                  <a:ahLst/>
                  <a:cxnLst/>
                  <a:rect l="l" t="t" r="r" b="b"/>
                  <a:pathLst>
                    <a:path w="3030" h="3265" extrusionOk="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7"/>
                <p:cNvSpPr/>
                <p:nvPr/>
              </p:nvSpPr>
              <p:spPr>
                <a:xfrm>
                  <a:off x="3208515" y="3517843"/>
                  <a:ext cx="116467" cy="99551"/>
                </a:xfrm>
                <a:custGeom>
                  <a:avLst/>
                  <a:gdLst/>
                  <a:ahLst/>
                  <a:cxnLst/>
                  <a:rect l="l" t="t" r="r" b="b"/>
                  <a:pathLst>
                    <a:path w="4613" h="3943" extrusionOk="0">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7"/>
                <p:cNvSpPr/>
                <p:nvPr/>
              </p:nvSpPr>
              <p:spPr>
                <a:xfrm>
                  <a:off x="3232576" y="3474090"/>
                  <a:ext cx="36255" cy="28504"/>
                </a:xfrm>
                <a:custGeom>
                  <a:avLst/>
                  <a:gdLst/>
                  <a:ahLst/>
                  <a:cxnLst/>
                  <a:rect l="l" t="t" r="r" b="b"/>
                  <a:pathLst>
                    <a:path w="1436" h="1129" extrusionOk="0">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3213716" y="3433012"/>
                  <a:ext cx="38528" cy="58675"/>
                </a:xfrm>
                <a:custGeom>
                  <a:avLst/>
                  <a:gdLst/>
                  <a:ahLst/>
                  <a:cxnLst/>
                  <a:rect l="l" t="t" r="r" b="b"/>
                  <a:pathLst>
                    <a:path w="1526" h="2324" extrusionOk="0">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7"/>
                <p:cNvSpPr/>
                <p:nvPr/>
              </p:nvSpPr>
              <p:spPr>
                <a:xfrm>
                  <a:off x="3223740" y="3628907"/>
                  <a:ext cx="50621" cy="52212"/>
                </a:xfrm>
                <a:custGeom>
                  <a:avLst/>
                  <a:gdLst/>
                  <a:ahLst/>
                  <a:cxnLst/>
                  <a:rect l="l" t="t" r="r" b="b"/>
                  <a:pathLst>
                    <a:path w="2005" h="2068" extrusionOk="0">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7"/>
                <p:cNvSpPr/>
                <p:nvPr/>
              </p:nvSpPr>
              <p:spPr>
                <a:xfrm>
                  <a:off x="3223740" y="3684098"/>
                  <a:ext cx="50621" cy="52288"/>
                </a:xfrm>
                <a:custGeom>
                  <a:avLst/>
                  <a:gdLst/>
                  <a:ahLst/>
                  <a:cxnLst/>
                  <a:rect l="l" t="t" r="r" b="b"/>
                  <a:pathLst>
                    <a:path w="2005" h="2071" extrusionOk="0">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3223740" y="3739491"/>
                  <a:ext cx="50621" cy="52187"/>
                </a:xfrm>
                <a:custGeom>
                  <a:avLst/>
                  <a:gdLst/>
                  <a:ahLst/>
                  <a:cxnLst/>
                  <a:rect l="l" t="t" r="r" b="b"/>
                  <a:pathLst>
                    <a:path w="2005" h="2067" extrusionOk="0">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7"/>
                <p:cNvSpPr/>
                <p:nvPr/>
              </p:nvSpPr>
              <p:spPr>
                <a:xfrm>
                  <a:off x="3280016" y="3629437"/>
                  <a:ext cx="32923" cy="44511"/>
                </a:xfrm>
                <a:custGeom>
                  <a:avLst/>
                  <a:gdLst/>
                  <a:ahLst/>
                  <a:cxnLst/>
                  <a:rect l="l" t="t" r="r" b="b"/>
                  <a:pathLst>
                    <a:path w="1304" h="1763" extrusionOk="0">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7"/>
                <p:cNvSpPr/>
                <p:nvPr/>
              </p:nvSpPr>
              <p:spPr>
                <a:xfrm>
                  <a:off x="3284460" y="3672282"/>
                  <a:ext cx="31787" cy="47667"/>
                </a:xfrm>
                <a:custGeom>
                  <a:avLst/>
                  <a:gdLst/>
                  <a:ahLst/>
                  <a:cxnLst/>
                  <a:rect l="l" t="t" r="r" b="b"/>
                  <a:pathLst>
                    <a:path w="1259" h="1888" extrusionOk="0">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3285141" y="3719823"/>
                  <a:ext cx="39007" cy="45143"/>
                </a:xfrm>
                <a:custGeom>
                  <a:avLst/>
                  <a:gdLst/>
                  <a:ahLst/>
                  <a:cxnLst/>
                  <a:rect l="l" t="t" r="r" b="b"/>
                  <a:pathLst>
                    <a:path w="1545" h="1788" extrusionOk="0">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7"/>
                <p:cNvSpPr/>
                <p:nvPr/>
              </p:nvSpPr>
              <p:spPr>
                <a:xfrm>
                  <a:off x="3287439" y="3774535"/>
                  <a:ext cx="34084" cy="37619"/>
                </a:xfrm>
                <a:custGeom>
                  <a:avLst/>
                  <a:gdLst/>
                  <a:ahLst/>
                  <a:cxnLst/>
                  <a:rect l="l" t="t" r="r" b="b"/>
                  <a:pathLst>
                    <a:path w="1350" h="1490" extrusionOk="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7"/>
                <p:cNvSpPr/>
                <p:nvPr/>
              </p:nvSpPr>
              <p:spPr>
                <a:xfrm>
                  <a:off x="3275169" y="3828792"/>
                  <a:ext cx="48500" cy="114649"/>
                </a:xfrm>
                <a:custGeom>
                  <a:avLst/>
                  <a:gdLst/>
                  <a:ahLst/>
                  <a:cxnLst/>
                  <a:rect l="l" t="t" r="r" b="b"/>
                  <a:pathLst>
                    <a:path w="1921" h="4541" extrusionOk="0">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7"/>
                <p:cNvSpPr/>
                <p:nvPr/>
              </p:nvSpPr>
              <p:spPr>
                <a:xfrm>
                  <a:off x="3280723" y="3951495"/>
                  <a:ext cx="43602" cy="116214"/>
                </a:xfrm>
                <a:custGeom>
                  <a:avLst/>
                  <a:gdLst/>
                  <a:ahLst/>
                  <a:cxnLst/>
                  <a:rect l="l" t="t" r="r" b="b"/>
                  <a:pathLst>
                    <a:path w="1727" h="4603" extrusionOk="0">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7"/>
                <p:cNvSpPr/>
                <p:nvPr/>
              </p:nvSpPr>
              <p:spPr>
                <a:xfrm>
                  <a:off x="3232298" y="3867471"/>
                  <a:ext cx="47718" cy="172163"/>
                </a:xfrm>
                <a:custGeom>
                  <a:avLst/>
                  <a:gdLst/>
                  <a:ahLst/>
                  <a:cxnLst/>
                  <a:rect l="l" t="t" r="r" b="b"/>
                  <a:pathLst>
                    <a:path w="1890" h="6819" extrusionOk="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7"/>
                <p:cNvSpPr/>
                <p:nvPr/>
              </p:nvSpPr>
              <p:spPr>
                <a:xfrm>
                  <a:off x="3147063" y="4072304"/>
                  <a:ext cx="31307" cy="181782"/>
                </a:xfrm>
                <a:custGeom>
                  <a:avLst/>
                  <a:gdLst/>
                  <a:ahLst/>
                  <a:cxnLst/>
                  <a:rect l="l" t="t" r="r" b="b"/>
                  <a:pathLst>
                    <a:path w="1240" h="7200" extrusionOk="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7"/>
                <p:cNvSpPr/>
                <p:nvPr/>
              </p:nvSpPr>
              <p:spPr>
                <a:xfrm>
                  <a:off x="3113989" y="4102121"/>
                  <a:ext cx="40093" cy="120986"/>
                </a:xfrm>
                <a:custGeom>
                  <a:avLst/>
                  <a:gdLst/>
                  <a:ahLst/>
                  <a:cxnLst/>
                  <a:rect l="l" t="t" r="r" b="b"/>
                  <a:pathLst>
                    <a:path w="1588" h="4792" extrusionOk="0">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7"/>
                <p:cNvSpPr/>
                <p:nvPr/>
              </p:nvSpPr>
              <p:spPr>
                <a:xfrm>
                  <a:off x="3253052" y="4072304"/>
                  <a:ext cx="31282" cy="181782"/>
                </a:xfrm>
                <a:custGeom>
                  <a:avLst/>
                  <a:gdLst/>
                  <a:ahLst/>
                  <a:cxnLst/>
                  <a:rect l="l" t="t" r="r" b="b"/>
                  <a:pathLst>
                    <a:path w="1239" h="7200" extrusionOk="0">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7"/>
                <p:cNvSpPr/>
                <p:nvPr/>
              </p:nvSpPr>
              <p:spPr>
                <a:xfrm>
                  <a:off x="3277491" y="4102121"/>
                  <a:ext cx="40068" cy="120986"/>
                </a:xfrm>
                <a:custGeom>
                  <a:avLst/>
                  <a:gdLst/>
                  <a:ahLst/>
                  <a:cxnLst/>
                  <a:rect l="l" t="t" r="r" b="b"/>
                  <a:pathLst>
                    <a:path w="1587" h="4792" extrusionOk="0">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7"/>
                <p:cNvSpPr/>
                <p:nvPr/>
              </p:nvSpPr>
              <p:spPr>
                <a:xfrm>
                  <a:off x="3097199" y="3168065"/>
                  <a:ext cx="106494" cy="74859"/>
                </a:xfrm>
                <a:custGeom>
                  <a:avLst/>
                  <a:gdLst/>
                  <a:ahLst/>
                  <a:cxnLst/>
                  <a:rect l="l" t="t" r="r" b="b"/>
                  <a:pathLst>
                    <a:path w="4218" h="2965" extrusionOk="0">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7"/>
                <p:cNvSpPr/>
                <p:nvPr/>
              </p:nvSpPr>
              <p:spPr>
                <a:xfrm>
                  <a:off x="3104117" y="3314955"/>
                  <a:ext cx="103868" cy="80994"/>
                </a:xfrm>
                <a:custGeom>
                  <a:avLst/>
                  <a:gdLst/>
                  <a:ahLst/>
                  <a:cxnLst/>
                  <a:rect l="l" t="t" r="r" b="b"/>
                  <a:pathLst>
                    <a:path w="4114" h="3208" extrusionOk="0">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7"/>
                <p:cNvSpPr/>
                <p:nvPr/>
              </p:nvSpPr>
              <p:spPr>
                <a:xfrm>
                  <a:off x="3097199" y="3249967"/>
                  <a:ext cx="70617" cy="70441"/>
                </a:xfrm>
                <a:custGeom>
                  <a:avLst/>
                  <a:gdLst/>
                  <a:ahLst/>
                  <a:cxnLst/>
                  <a:rect l="l" t="t" r="r" b="b"/>
                  <a:pathLst>
                    <a:path w="2797" h="2790" fill="none" extrusionOk="0">
                      <a:moveTo>
                        <a:pt x="2797" y="1193"/>
                      </a:moveTo>
                      <a:cubicBezTo>
                        <a:pt x="2797" y="2255"/>
                        <a:pt x="1513" y="2790"/>
                        <a:pt x="757" y="2040"/>
                      </a:cubicBezTo>
                      <a:cubicBezTo>
                        <a:pt x="1" y="1291"/>
                        <a:pt x="535" y="0"/>
                        <a:pt x="1604" y="0"/>
                      </a:cubicBezTo>
                      <a:cubicBezTo>
                        <a:pt x="2256" y="0"/>
                        <a:pt x="2790" y="535"/>
                        <a:pt x="279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7"/>
                <p:cNvSpPr/>
                <p:nvPr/>
              </p:nvSpPr>
              <p:spPr>
                <a:xfrm>
                  <a:off x="3227527" y="3168065"/>
                  <a:ext cx="106342" cy="74859"/>
                </a:xfrm>
                <a:custGeom>
                  <a:avLst/>
                  <a:gdLst/>
                  <a:ahLst/>
                  <a:cxnLst/>
                  <a:rect l="l" t="t" r="r" b="b"/>
                  <a:pathLst>
                    <a:path w="4212" h="2965" extrusionOk="0">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7"/>
                <p:cNvSpPr/>
                <p:nvPr/>
              </p:nvSpPr>
              <p:spPr>
                <a:xfrm>
                  <a:off x="3223083" y="3314955"/>
                  <a:ext cx="103868" cy="80994"/>
                </a:xfrm>
                <a:custGeom>
                  <a:avLst/>
                  <a:gdLst/>
                  <a:ahLst/>
                  <a:cxnLst/>
                  <a:rect l="l" t="t" r="r" b="b"/>
                  <a:pathLst>
                    <a:path w="4114" h="3208" extrusionOk="0">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7"/>
                <p:cNvSpPr/>
                <p:nvPr/>
              </p:nvSpPr>
              <p:spPr>
                <a:xfrm>
                  <a:off x="3263252" y="3249967"/>
                  <a:ext cx="70617" cy="70441"/>
                </a:xfrm>
                <a:custGeom>
                  <a:avLst/>
                  <a:gdLst/>
                  <a:ahLst/>
                  <a:cxnLst/>
                  <a:rect l="l" t="t" r="r" b="b"/>
                  <a:pathLst>
                    <a:path w="2797" h="2790" fill="none" extrusionOk="0">
                      <a:moveTo>
                        <a:pt x="7" y="1193"/>
                      </a:moveTo>
                      <a:cubicBezTo>
                        <a:pt x="0" y="2255"/>
                        <a:pt x="1284" y="2790"/>
                        <a:pt x="2040" y="2040"/>
                      </a:cubicBezTo>
                      <a:cubicBezTo>
                        <a:pt x="2796" y="1291"/>
                        <a:pt x="2262" y="0"/>
                        <a:pt x="1199" y="0"/>
                      </a:cubicBezTo>
                      <a:cubicBezTo>
                        <a:pt x="541" y="0"/>
                        <a:pt x="7" y="535"/>
                        <a:pt x="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66" name="Google Shape;10666;p77"/>
          <p:cNvGrpSpPr/>
          <p:nvPr/>
        </p:nvGrpSpPr>
        <p:grpSpPr>
          <a:xfrm>
            <a:off x="3928852" y="3064707"/>
            <a:ext cx="550799" cy="1310497"/>
            <a:chOff x="3928852" y="3050537"/>
            <a:chExt cx="550799" cy="1310497"/>
          </a:xfrm>
        </p:grpSpPr>
        <p:sp>
          <p:nvSpPr>
            <p:cNvPr id="10667" name="Google Shape;10667;p77"/>
            <p:cNvSpPr/>
            <p:nvPr/>
          </p:nvSpPr>
          <p:spPr>
            <a:xfrm>
              <a:off x="3977731" y="4311978"/>
              <a:ext cx="453041" cy="49056"/>
            </a:xfrm>
            <a:custGeom>
              <a:avLst/>
              <a:gdLst/>
              <a:ahLst/>
              <a:cxnLst/>
              <a:rect l="l" t="t" r="r" b="b"/>
              <a:pathLst>
                <a:path w="17944" h="1943" extrusionOk="0">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8" name="Google Shape;10668;p77"/>
            <p:cNvGrpSpPr/>
            <p:nvPr/>
          </p:nvGrpSpPr>
          <p:grpSpPr>
            <a:xfrm>
              <a:off x="3928852" y="3050537"/>
              <a:ext cx="550799" cy="1278256"/>
              <a:chOff x="3928852" y="3050537"/>
              <a:chExt cx="550799" cy="1278256"/>
            </a:xfrm>
          </p:grpSpPr>
          <p:sp>
            <p:nvSpPr>
              <p:cNvPr id="10669" name="Google Shape;10669;p77"/>
              <p:cNvSpPr/>
              <p:nvPr/>
            </p:nvSpPr>
            <p:spPr>
              <a:xfrm>
                <a:off x="3928852" y="3050537"/>
                <a:ext cx="550799" cy="1278256"/>
              </a:xfrm>
              <a:custGeom>
                <a:avLst/>
                <a:gdLst/>
                <a:ahLst/>
                <a:cxnLst/>
                <a:rect l="l" t="t" r="r" b="b"/>
                <a:pathLst>
                  <a:path w="21816" h="50629" extrusionOk="0">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77"/>
              <p:cNvGrpSpPr/>
              <p:nvPr/>
            </p:nvGrpSpPr>
            <p:grpSpPr>
              <a:xfrm>
                <a:off x="4097202" y="3317252"/>
                <a:ext cx="209832" cy="593417"/>
                <a:chOff x="4097202" y="3317252"/>
                <a:chExt cx="209832" cy="593417"/>
              </a:xfrm>
            </p:grpSpPr>
            <p:grpSp>
              <p:nvGrpSpPr>
                <p:cNvPr id="10671" name="Google Shape;10671;p77"/>
                <p:cNvGrpSpPr/>
                <p:nvPr/>
              </p:nvGrpSpPr>
              <p:grpSpPr>
                <a:xfrm>
                  <a:off x="4155271" y="3317252"/>
                  <a:ext cx="96622" cy="294739"/>
                  <a:chOff x="4155271" y="3317252"/>
                  <a:chExt cx="96622" cy="294739"/>
                </a:xfrm>
              </p:grpSpPr>
              <p:sp>
                <p:nvSpPr>
                  <p:cNvPr id="10672" name="Google Shape;10672;p77"/>
                  <p:cNvSpPr/>
                  <p:nvPr/>
                </p:nvSpPr>
                <p:spPr>
                  <a:xfrm>
                    <a:off x="4191804" y="3350175"/>
                    <a:ext cx="21435" cy="261817"/>
                  </a:xfrm>
                  <a:custGeom>
                    <a:avLst/>
                    <a:gdLst/>
                    <a:ahLst/>
                    <a:cxnLst/>
                    <a:rect l="l" t="t" r="r" b="b"/>
                    <a:pathLst>
                      <a:path w="849" h="10370" extrusionOk="0">
                        <a:moveTo>
                          <a:pt x="1" y="0"/>
                        </a:moveTo>
                        <a:lnTo>
                          <a:pt x="1" y="10370"/>
                        </a:lnTo>
                        <a:lnTo>
                          <a:pt x="848" y="10370"/>
                        </a:lnTo>
                        <a:lnTo>
                          <a:pt x="84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4155271" y="3317252"/>
                    <a:ext cx="96622" cy="60089"/>
                  </a:xfrm>
                  <a:custGeom>
                    <a:avLst/>
                    <a:gdLst/>
                    <a:ahLst/>
                    <a:cxnLst/>
                    <a:rect l="l" t="t" r="r" b="b"/>
                    <a:pathLst>
                      <a:path w="3827" h="2380" extrusionOk="0">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4" name="Google Shape;10674;p77"/>
                <p:cNvSpPr/>
                <p:nvPr/>
              </p:nvSpPr>
              <p:spPr>
                <a:xfrm>
                  <a:off x="4138835" y="3605149"/>
                  <a:ext cx="148455" cy="137346"/>
                </a:xfrm>
                <a:custGeom>
                  <a:avLst/>
                  <a:gdLst/>
                  <a:ahLst/>
                  <a:cxnLst/>
                  <a:rect l="l" t="t" r="r" b="b"/>
                  <a:pathLst>
                    <a:path w="5880" h="5440" extrusionOk="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4100005" y="3582275"/>
                  <a:ext cx="167694" cy="101646"/>
                </a:xfrm>
                <a:custGeom>
                  <a:avLst/>
                  <a:gdLst/>
                  <a:ahLst/>
                  <a:cxnLst/>
                  <a:rect l="l" t="t" r="r" b="b"/>
                  <a:pathLst>
                    <a:path w="6642" h="4026" extrusionOk="0">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4122046" y="3755473"/>
                  <a:ext cx="151258" cy="124091"/>
                </a:xfrm>
                <a:custGeom>
                  <a:avLst/>
                  <a:gdLst/>
                  <a:ahLst/>
                  <a:cxnLst/>
                  <a:rect l="l" t="t" r="r" b="b"/>
                  <a:pathLst>
                    <a:path w="5991" h="4915" extrusionOk="0">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7"/>
                <p:cNvSpPr/>
                <p:nvPr/>
              </p:nvSpPr>
              <p:spPr>
                <a:xfrm>
                  <a:off x="4097202" y="3724545"/>
                  <a:ext cx="209832" cy="186125"/>
                </a:xfrm>
                <a:custGeom>
                  <a:avLst/>
                  <a:gdLst/>
                  <a:ahLst/>
                  <a:cxnLst/>
                  <a:rect l="l" t="t" r="r" b="b"/>
                  <a:pathLst>
                    <a:path w="8311" h="7372" extrusionOk="0">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78" name="Google Shape;10678;p77"/>
          <p:cNvGrpSpPr/>
          <p:nvPr/>
        </p:nvGrpSpPr>
        <p:grpSpPr>
          <a:xfrm>
            <a:off x="6797170" y="3064707"/>
            <a:ext cx="550623" cy="1310497"/>
            <a:chOff x="6797170" y="3050537"/>
            <a:chExt cx="550623" cy="1310497"/>
          </a:xfrm>
        </p:grpSpPr>
        <p:sp>
          <p:nvSpPr>
            <p:cNvPr id="10679" name="Google Shape;10679;p77"/>
            <p:cNvSpPr/>
            <p:nvPr/>
          </p:nvSpPr>
          <p:spPr>
            <a:xfrm>
              <a:off x="6846049" y="4311978"/>
              <a:ext cx="453041" cy="49056"/>
            </a:xfrm>
            <a:custGeom>
              <a:avLst/>
              <a:gdLst/>
              <a:ahLst/>
              <a:cxnLst/>
              <a:rect l="l" t="t" r="r" b="b"/>
              <a:pathLst>
                <a:path w="17944" h="1943" extrusionOk="0">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0" name="Google Shape;10680;p77"/>
            <p:cNvGrpSpPr/>
            <p:nvPr/>
          </p:nvGrpSpPr>
          <p:grpSpPr>
            <a:xfrm>
              <a:off x="6797170" y="3050537"/>
              <a:ext cx="550623" cy="1278079"/>
              <a:chOff x="6797170" y="3050537"/>
              <a:chExt cx="550623" cy="1278079"/>
            </a:xfrm>
          </p:grpSpPr>
          <p:sp>
            <p:nvSpPr>
              <p:cNvPr id="10681" name="Google Shape;10681;p77"/>
              <p:cNvSpPr/>
              <p:nvPr/>
            </p:nvSpPr>
            <p:spPr>
              <a:xfrm>
                <a:off x="6797170" y="3050537"/>
                <a:ext cx="550623" cy="1278079"/>
              </a:xfrm>
              <a:custGeom>
                <a:avLst/>
                <a:gdLst/>
                <a:ahLst/>
                <a:cxnLst/>
                <a:rect l="l" t="t" r="r" b="b"/>
                <a:pathLst>
                  <a:path w="21809" h="50622" extrusionOk="0">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7"/>
              <p:cNvGrpSpPr/>
              <p:nvPr/>
            </p:nvGrpSpPr>
            <p:grpSpPr>
              <a:xfrm>
                <a:off x="6810728" y="3444626"/>
                <a:ext cx="524340" cy="876265"/>
                <a:chOff x="6810728" y="3444626"/>
                <a:chExt cx="524340" cy="876265"/>
              </a:xfrm>
            </p:grpSpPr>
            <p:sp>
              <p:nvSpPr>
                <p:cNvPr id="10683" name="Google Shape;10683;p77"/>
                <p:cNvSpPr/>
                <p:nvPr/>
              </p:nvSpPr>
              <p:spPr>
                <a:xfrm>
                  <a:off x="6952997" y="3487572"/>
                  <a:ext cx="235988" cy="25702"/>
                </a:xfrm>
                <a:custGeom>
                  <a:avLst/>
                  <a:gdLst/>
                  <a:ahLst/>
                  <a:cxnLst/>
                  <a:rect l="l" t="t" r="r" b="b"/>
                  <a:pathLst>
                    <a:path w="9347" h="1018" extrusionOk="0">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7"/>
                <p:cNvSpPr/>
                <p:nvPr/>
              </p:nvSpPr>
              <p:spPr>
                <a:xfrm>
                  <a:off x="7038738" y="3444626"/>
                  <a:ext cx="64356" cy="25702"/>
                </a:xfrm>
                <a:custGeom>
                  <a:avLst/>
                  <a:gdLst/>
                  <a:ahLst/>
                  <a:cxnLst/>
                  <a:rect l="l" t="t" r="r" b="b"/>
                  <a:pathLst>
                    <a:path w="2549" h="1018" extrusionOk="0">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7"/>
                <p:cNvSpPr/>
                <p:nvPr/>
              </p:nvSpPr>
              <p:spPr>
                <a:xfrm>
                  <a:off x="7038738" y="3787891"/>
                  <a:ext cx="64356" cy="25853"/>
                </a:xfrm>
                <a:custGeom>
                  <a:avLst/>
                  <a:gdLst/>
                  <a:ahLst/>
                  <a:cxnLst/>
                  <a:rect l="l" t="t" r="r" b="b"/>
                  <a:pathLst>
                    <a:path w="2549" h="1024" extrusionOk="0">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7"/>
                <p:cNvSpPr/>
                <p:nvPr/>
              </p:nvSpPr>
              <p:spPr>
                <a:xfrm>
                  <a:off x="7038738" y="3744945"/>
                  <a:ext cx="64356" cy="25853"/>
                </a:xfrm>
                <a:custGeom>
                  <a:avLst/>
                  <a:gdLst/>
                  <a:ahLst/>
                  <a:cxnLst/>
                  <a:rect l="l" t="t" r="r" b="b"/>
                  <a:pathLst>
                    <a:path w="2549" h="1024" extrusionOk="0">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7"/>
                <p:cNvSpPr/>
                <p:nvPr/>
              </p:nvSpPr>
              <p:spPr>
                <a:xfrm>
                  <a:off x="7038738" y="3706417"/>
                  <a:ext cx="64356" cy="25702"/>
                </a:xfrm>
                <a:custGeom>
                  <a:avLst/>
                  <a:gdLst/>
                  <a:ahLst/>
                  <a:cxnLst/>
                  <a:rect l="l" t="t" r="r" b="b"/>
                  <a:pathLst>
                    <a:path w="2549" h="1018" extrusionOk="0">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7"/>
                <p:cNvSpPr/>
                <p:nvPr/>
              </p:nvSpPr>
              <p:spPr>
                <a:xfrm>
                  <a:off x="7051563" y="3491864"/>
                  <a:ext cx="34412" cy="193042"/>
                </a:xfrm>
                <a:custGeom>
                  <a:avLst/>
                  <a:gdLst/>
                  <a:ahLst/>
                  <a:cxnLst/>
                  <a:rect l="l" t="t" r="r" b="b"/>
                  <a:pathLst>
                    <a:path w="1363" h="7646" extrusionOk="0">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7"/>
                <p:cNvSpPr/>
                <p:nvPr/>
              </p:nvSpPr>
              <p:spPr>
                <a:xfrm>
                  <a:off x="7055351" y="3540945"/>
                  <a:ext cx="106166" cy="44915"/>
                </a:xfrm>
                <a:custGeom>
                  <a:avLst/>
                  <a:gdLst/>
                  <a:ahLst/>
                  <a:cxnLst/>
                  <a:rect l="l" t="t" r="r" b="b"/>
                  <a:pathLst>
                    <a:path w="4205" h="1779" extrusionOk="0">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7"/>
                <p:cNvSpPr/>
                <p:nvPr/>
              </p:nvSpPr>
              <p:spPr>
                <a:xfrm>
                  <a:off x="7046792" y="3596717"/>
                  <a:ext cx="118335" cy="44739"/>
                </a:xfrm>
                <a:custGeom>
                  <a:avLst/>
                  <a:gdLst/>
                  <a:ahLst/>
                  <a:cxnLst/>
                  <a:rect l="l" t="t" r="r" b="b"/>
                  <a:pathLst>
                    <a:path w="4687" h="1772" extrusionOk="0">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7"/>
                <p:cNvSpPr/>
                <p:nvPr/>
              </p:nvSpPr>
              <p:spPr>
                <a:xfrm>
                  <a:off x="6983118" y="3540768"/>
                  <a:ext cx="99576" cy="44739"/>
                </a:xfrm>
                <a:custGeom>
                  <a:avLst/>
                  <a:gdLst/>
                  <a:ahLst/>
                  <a:cxnLst/>
                  <a:rect l="l" t="t" r="r" b="b"/>
                  <a:pathLst>
                    <a:path w="3944" h="1772" extrusionOk="0">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7054871" y="3655619"/>
                  <a:ext cx="106645" cy="45244"/>
                </a:xfrm>
                <a:custGeom>
                  <a:avLst/>
                  <a:gdLst/>
                  <a:ahLst/>
                  <a:cxnLst/>
                  <a:rect l="l" t="t" r="r" b="b"/>
                  <a:pathLst>
                    <a:path w="4224" h="1792" extrusionOk="0">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7"/>
                <p:cNvSpPr/>
                <p:nvPr/>
              </p:nvSpPr>
              <p:spPr>
                <a:xfrm>
                  <a:off x="6983118" y="3655619"/>
                  <a:ext cx="99576" cy="44739"/>
                </a:xfrm>
                <a:custGeom>
                  <a:avLst/>
                  <a:gdLst/>
                  <a:ahLst/>
                  <a:cxnLst/>
                  <a:rect l="l" t="t" r="r" b="b"/>
                  <a:pathLst>
                    <a:path w="3944" h="1772" extrusionOk="0">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7"/>
                <p:cNvSpPr/>
                <p:nvPr/>
              </p:nvSpPr>
              <p:spPr>
                <a:xfrm>
                  <a:off x="6973725" y="3596464"/>
                  <a:ext cx="117527" cy="44335"/>
                </a:xfrm>
                <a:custGeom>
                  <a:avLst/>
                  <a:gdLst/>
                  <a:ahLst/>
                  <a:cxnLst/>
                  <a:rect l="l" t="t" r="r" b="b"/>
                  <a:pathLst>
                    <a:path w="4655" h="1756" extrusionOk="0">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7"/>
                <p:cNvSpPr/>
                <p:nvPr/>
              </p:nvSpPr>
              <p:spPr>
                <a:xfrm>
                  <a:off x="7118368" y="3906680"/>
                  <a:ext cx="38881" cy="118007"/>
                </a:xfrm>
                <a:custGeom>
                  <a:avLst/>
                  <a:gdLst/>
                  <a:ahLst/>
                  <a:cxnLst/>
                  <a:rect l="l" t="t" r="r" b="b"/>
                  <a:pathLst>
                    <a:path w="1540" h="4674" extrusionOk="0">
                      <a:moveTo>
                        <a:pt x="1018" y="1"/>
                      </a:moveTo>
                      <a:lnTo>
                        <a:pt x="1" y="118"/>
                      </a:lnTo>
                      <a:lnTo>
                        <a:pt x="529" y="4674"/>
                      </a:lnTo>
                      <a:lnTo>
                        <a:pt x="1539" y="4557"/>
                      </a:lnTo>
                      <a:lnTo>
                        <a:pt x="1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7"/>
                <p:cNvSpPr/>
                <p:nvPr/>
              </p:nvSpPr>
              <p:spPr>
                <a:xfrm>
                  <a:off x="7122332" y="3882695"/>
                  <a:ext cx="43830" cy="37063"/>
                </a:xfrm>
                <a:custGeom>
                  <a:avLst/>
                  <a:gdLst/>
                  <a:ahLst/>
                  <a:cxnLst/>
                  <a:rect l="l" t="t" r="r" b="b"/>
                  <a:pathLst>
                    <a:path w="1736" h="1468" extrusionOk="0">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7"/>
                <p:cNvSpPr/>
                <p:nvPr/>
              </p:nvSpPr>
              <p:spPr>
                <a:xfrm>
                  <a:off x="7096656" y="3885674"/>
                  <a:ext cx="43981" cy="37013"/>
                </a:xfrm>
                <a:custGeom>
                  <a:avLst/>
                  <a:gdLst/>
                  <a:ahLst/>
                  <a:cxnLst/>
                  <a:rect l="l" t="t" r="r" b="b"/>
                  <a:pathLst>
                    <a:path w="1742" h="1466" extrusionOk="0">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7"/>
                <p:cNvSpPr/>
                <p:nvPr/>
              </p:nvSpPr>
              <p:spPr>
                <a:xfrm>
                  <a:off x="7135991" y="4002015"/>
                  <a:ext cx="43855" cy="37063"/>
                </a:xfrm>
                <a:custGeom>
                  <a:avLst/>
                  <a:gdLst/>
                  <a:ahLst/>
                  <a:cxnLst/>
                  <a:rect l="l" t="t" r="r" b="b"/>
                  <a:pathLst>
                    <a:path w="1737" h="1468" extrusionOk="0">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7"/>
                <p:cNvSpPr/>
                <p:nvPr/>
              </p:nvSpPr>
              <p:spPr>
                <a:xfrm>
                  <a:off x="7110314" y="4004969"/>
                  <a:ext cx="43981" cy="37063"/>
                </a:xfrm>
                <a:custGeom>
                  <a:avLst/>
                  <a:gdLst/>
                  <a:ahLst/>
                  <a:cxnLst/>
                  <a:rect l="l" t="t" r="r" b="b"/>
                  <a:pathLst>
                    <a:path w="1742" h="1468" extrusionOk="0">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7"/>
                <p:cNvSpPr/>
                <p:nvPr/>
              </p:nvSpPr>
              <p:spPr>
                <a:xfrm>
                  <a:off x="7129906" y="4152515"/>
                  <a:ext cx="21890" cy="99753"/>
                </a:xfrm>
                <a:custGeom>
                  <a:avLst/>
                  <a:gdLst/>
                  <a:ahLst/>
                  <a:cxnLst/>
                  <a:rect l="l" t="t" r="r" b="b"/>
                  <a:pathLst>
                    <a:path w="867" h="3951" extrusionOk="0">
                      <a:moveTo>
                        <a:pt x="78" y="1"/>
                      </a:moveTo>
                      <a:lnTo>
                        <a:pt x="0" y="3938"/>
                      </a:lnTo>
                      <a:lnTo>
                        <a:pt x="789" y="3951"/>
                      </a:lnTo>
                      <a:lnTo>
                        <a:pt x="867" y="21"/>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7"/>
                <p:cNvSpPr/>
                <p:nvPr/>
              </p:nvSpPr>
              <p:spPr>
                <a:xfrm>
                  <a:off x="7140207" y="4137543"/>
                  <a:ext cx="36129" cy="30953"/>
                </a:xfrm>
                <a:custGeom>
                  <a:avLst/>
                  <a:gdLst/>
                  <a:ahLst/>
                  <a:cxnLst/>
                  <a:rect l="l" t="t" r="r" b="b"/>
                  <a:pathLst>
                    <a:path w="1431" h="1226" extrusionOk="0">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7118924" y="4137215"/>
                  <a:ext cx="36180" cy="30802"/>
                </a:xfrm>
                <a:custGeom>
                  <a:avLst/>
                  <a:gdLst/>
                  <a:ahLst/>
                  <a:cxnLst/>
                  <a:rect l="l" t="t" r="r" b="b"/>
                  <a:pathLst>
                    <a:path w="1433" h="1220" extrusionOk="0">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7138238" y="4237271"/>
                  <a:ext cx="36281" cy="30852"/>
                </a:xfrm>
                <a:custGeom>
                  <a:avLst/>
                  <a:gdLst/>
                  <a:ahLst/>
                  <a:cxnLst/>
                  <a:rect l="l" t="t" r="r" b="b"/>
                  <a:pathLst>
                    <a:path w="1437" h="1222" extrusionOk="0">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7"/>
                <p:cNvSpPr/>
                <p:nvPr/>
              </p:nvSpPr>
              <p:spPr>
                <a:xfrm>
                  <a:off x="7116828" y="4236766"/>
                  <a:ext cx="36306" cy="30878"/>
                </a:xfrm>
                <a:custGeom>
                  <a:avLst/>
                  <a:gdLst/>
                  <a:ahLst/>
                  <a:cxnLst/>
                  <a:rect l="l" t="t" r="r" b="b"/>
                  <a:pathLst>
                    <a:path w="1438" h="1223" extrusionOk="0">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7"/>
                <p:cNvSpPr/>
                <p:nvPr/>
              </p:nvSpPr>
              <p:spPr>
                <a:xfrm>
                  <a:off x="7245742" y="3712350"/>
                  <a:ext cx="54004" cy="108640"/>
                </a:xfrm>
                <a:custGeom>
                  <a:avLst/>
                  <a:gdLst/>
                  <a:ahLst/>
                  <a:cxnLst/>
                  <a:rect l="l" t="t" r="r" b="b"/>
                  <a:pathLst>
                    <a:path w="2139" h="4303" extrusionOk="0">
                      <a:moveTo>
                        <a:pt x="893" y="1"/>
                      </a:moveTo>
                      <a:lnTo>
                        <a:pt x="0" y="274"/>
                      </a:lnTo>
                      <a:lnTo>
                        <a:pt x="1245" y="4302"/>
                      </a:lnTo>
                      <a:lnTo>
                        <a:pt x="2138" y="4028"/>
                      </a:lnTo>
                      <a:lnTo>
                        <a:pt x="8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7"/>
                <p:cNvSpPr/>
                <p:nvPr/>
              </p:nvSpPr>
              <p:spPr>
                <a:xfrm>
                  <a:off x="7246398" y="3690183"/>
                  <a:ext cx="40472" cy="34185"/>
                </a:xfrm>
                <a:custGeom>
                  <a:avLst/>
                  <a:gdLst/>
                  <a:ahLst/>
                  <a:cxnLst/>
                  <a:rect l="l" t="t" r="r" b="b"/>
                  <a:pathLst>
                    <a:path w="1603" h="1354" extrusionOk="0">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7"/>
                <p:cNvSpPr/>
                <p:nvPr/>
              </p:nvSpPr>
              <p:spPr>
                <a:xfrm>
                  <a:off x="7223852" y="3697202"/>
                  <a:ext cx="40446" cy="34185"/>
                </a:xfrm>
                <a:custGeom>
                  <a:avLst/>
                  <a:gdLst/>
                  <a:ahLst/>
                  <a:cxnLst/>
                  <a:rect l="l" t="t" r="r" b="b"/>
                  <a:pathLst>
                    <a:path w="1602" h="1354" extrusionOk="0">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7278993" y="3795642"/>
                  <a:ext cx="40598" cy="34261"/>
                </a:xfrm>
                <a:custGeom>
                  <a:avLst/>
                  <a:gdLst/>
                  <a:ahLst/>
                  <a:cxnLst/>
                  <a:rect l="l" t="t" r="r" b="b"/>
                  <a:pathLst>
                    <a:path w="1608" h="1357" extrusionOk="0">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7256447" y="3802686"/>
                  <a:ext cx="40446" cy="34210"/>
                </a:xfrm>
                <a:custGeom>
                  <a:avLst/>
                  <a:gdLst/>
                  <a:ahLst/>
                  <a:cxnLst/>
                  <a:rect l="l" t="t" r="r" b="b"/>
                  <a:pathLst>
                    <a:path w="1602" h="1355" extrusionOk="0">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7"/>
                <p:cNvSpPr/>
                <p:nvPr/>
              </p:nvSpPr>
              <p:spPr>
                <a:xfrm>
                  <a:off x="7200498" y="3542207"/>
                  <a:ext cx="55469" cy="114220"/>
                </a:xfrm>
                <a:custGeom>
                  <a:avLst/>
                  <a:gdLst/>
                  <a:ahLst/>
                  <a:cxnLst/>
                  <a:rect l="l" t="t" r="r" b="b"/>
                  <a:pathLst>
                    <a:path w="2197" h="4524" extrusionOk="0">
                      <a:moveTo>
                        <a:pt x="945" y="0"/>
                      </a:moveTo>
                      <a:lnTo>
                        <a:pt x="0" y="281"/>
                      </a:lnTo>
                      <a:lnTo>
                        <a:pt x="1252" y="4524"/>
                      </a:lnTo>
                      <a:lnTo>
                        <a:pt x="2197" y="4243"/>
                      </a:ln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7"/>
                <p:cNvSpPr/>
                <p:nvPr/>
              </p:nvSpPr>
              <p:spPr>
                <a:xfrm>
                  <a:off x="7201483" y="3519409"/>
                  <a:ext cx="42567" cy="35877"/>
                </a:xfrm>
                <a:custGeom>
                  <a:avLst/>
                  <a:gdLst/>
                  <a:ahLst/>
                  <a:cxnLst/>
                  <a:rect l="l" t="t" r="r" b="b"/>
                  <a:pathLst>
                    <a:path w="1686" h="1421" extrusionOk="0">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7"/>
                <p:cNvSpPr/>
                <p:nvPr/>
              </p:nvSpPr>
              <p:spPr>
                <a:xfrm>
                  <a:off x="7177776" y="3526428"/>
                  <a:ext cx="42416" cy="35927"/>
                </a:xfrm>
                <a:custGeom>
                  <a:avLst/>
                  <a:gdLst/>
                  <a:ahLst/>
                  <a:cxnLst/>
                  <a:rect l="l" t="t" r="r" b="b"/>
                  <a:pathLst>
                    <a:path w="1680" h="1423" extrusionOk="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7"/>
                <p:cNvSpPr/>
                <p:nvPr/>
              </p:nvSpPr>
              <p:spPr>
                <a:xfrm>
                  <a:off x="7234229" y="3630473"/>
                  <a:ext cx="42441" cy="35902"/>
                </a:xfrm>
                <a:custGeom>
                  <a:avLst/>
                  <a:gdLst/>
                  <a:ahLst/>
                  <a:cxnLst/>
                  <a:rect l="l" t="t" r="r" b="b"/>
                  <a:pathLst>
                    <a:path w="1681" h="1422" extrusionOk="0">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7"/>
                <p:cNvSpPr/>
                <p:nvPr/>
              </p:nvSpPr>
              <p:spPr>
                <a:xfrm>
                  <a:off x="7210370" y="3637517"/>
                  <a:ext cx="42391" cy="35826"/>
                </a:xfrm>
                <a:custGeom>
                  <a:avLst/>
                  <a:gdLst/>
                  <a:ahLst/>
                  <a:cxnLst/>
                  <a:rect l="l" t="t" r="r" b="b"/>
                  <a:pathLst>
                    <a:path w="1679" h="1419" extrusionOk="0">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7278993" y="3842021"/>
                  <a:ext cx="47415" cy="37543"/>
                </a:xfrm>
                <a:custGeom>
                  <a:avLst/>
                  <a:gdLst/>
                  <a:ahLst/>
                  <a:cxnLst/>
                  <a:rect l="l" t="t" r="r" b="b"/>
                  <a:pathLst>
                    <a:path w="1878" h="1487" extrusionOk="0">
                      <a:moveTo>
                        <a:pt x="1030" y="0"/>
                      </a:moveTo>
                      <a:cubicBezTo>
                        <a:pt x="0" y="0"/>
                        <a:pt x="0" y="1486"/>
                        <a:pt x="1030" y="1486"/>
                      </a:cubicBezTo>
                      <a:cubicBezTo>
                        <a:pt x="1877" y="1486"/>
                        <a:pt x="1877" y="0"/>
                        <a:pt x="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7315829" y="3883074"/>
                  <a:ext cx="19239" cy="30045"/>
                </a:xfrm>
                <a:custGeom>
                  <a:avLst/>
                  <a:gdLst/>
                  <a:ahLst/>
                  <a:cxnLst/>
                  <a:rect l="l" t="t" r="r" b="b"/>
                  <a:pathLst>
                    <a:path w="762" h="1190" extrusionOk="0">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7286719" y="3892920"/>
                  <a:ext cx="23379" cy="28479"/>
                </a:xfrm>
                <a:custGeom>
                  <a:avLst/>
                  <a:gdLst/>
                  <a:ahLst/>
                  <a:cxnLst/>
                  <a:rect l="l" t="t" r="r" b="b"/>
                  <a:pathLst>
                    <a:path w="926" h="1128" extrusionOk="0">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7107512" y="4057585"/>
                  <a:ext cx="64381" cy="52843"/>
                </a:xfrm>
                <a:custGeom>
                  <a:avLst/>
                  <a:gdLst/>
                  <a:ahLst/>
                  <a:cxnLst/>
                  <a:rect l="l" t="t" r="r" b="b"/>
                  <a:pathLst>
                    <a:path w="2550" h="2093" extrusionOk="0">
                      <a:moveTo>
                        <a:pt x="1356" y="0"/>
                      </a:moveTo>
                      <a:cubicBezTo>
                        <a:pt x="1" y="0"/>
                        <a:pt x="1" y="2092"/>
                        <a:pt x="1356" y="2092"/>
                      </a:cubicBezTo>
                      <a:cubicBezTo>
                        <a:pt x="2549" y="2092"/>
                        <a:pt x="2549"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7116071" y="4284837"/>
                  <a:ext cx="47087" cy="36053"/>
                </a:xfrm>
                <a:custGeom>
                  <a:avLst/>
                  <a:gdLst/>
                  <a:ahLst/>
                  <a:cxnLst/>
                  <a:rect l="l" t="t" r="r" b="b"/>
                  <a:pathLst>
                    <a:path w="1865" h="1428" extrusionOk="0">
                      <a:moveTo>
                        <a:pt x="1017" y="0"/>
                      </a:moveTo>
                      <a:cubicBezTo>
                        <a:pt x="1" y="0"/>
                        <a:pt x="1" y="1427"/>
                        <a:pt x="1017" y="1427"/>
                      </a:cubicBezTo>
                      <a:cubicBezTo>
                        <a:pt x="1865" y="1427"/>
                        <a:pt x="1865" y="0"/>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7"/>
                <p:cNvSpPr/>
                <p:nvPr/>
              </p:nvSpPr>
              <p:spPr>
                <a:xfrm>
                  <a:off x="7161819" y="4293598"/>
                  <a:ext cx="52767" cy="24010"/>
                </a:xfrm>
                <a:custGeom>
                  <a:avLst/>
                  <a:gdLst/>
                  <a:ahLst/>
                  <a:cxnLst/>
                  <a:rect l="l" t="t" r="r" b="b"/>
                  <a:pathLst>
                    <a:path w="2090" h="951" extrusionOk="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7"/>
                <p:cNvSpPr/>
                <p:nvPr/>
              </p:nvSpPr>
              <p:spPr>
                <a:xfrm>
                  <a:off x="6988394" y="3906857"/>
                  <a:ext cx="38856" cy="118007"/>
                </a:xfrm>
                <a:custGeom>
                  <a:avLst/>
                  <a:gdLst/>
                  <a:ahLst/>
                  <a:cxnLst/>
                  <a:rect l="l" t="t" r="r" b="b"/>
                  <a:pathLst>
                    <a:path w="1539" h="4674" extrusionOk="0">
                      <a:moveTo>
                        <a:pt x="528" y="0"/>
                      </a:moveTo>
                      <a:lnTo>
                        <a:pt x="0" y="4556"/>
                      </a:lnTo>
                      <a:lnTo>
                        <a:pt x="1017" y="4673"/>
                      </a:lnTo>
                      <a:lnTo>
                        <a:pt x="1538" y="111"/>
                      </a:lnTo>
                      <a:lnTo>
                        <a:pt x="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6979482" y="3882695"/>
                  <a:ext cx="43981" cy="37063"/>
                </a:xfrm>
                <a:custGeom>
                  <a:avLst/>
                  <a:gdLst/>
                  <a:ahLst/>
                  <a:cxnLst/>
                  <a:rect l="l" t="t" r="r" b="b"/>
                  <a:pathLst>
                    <a:path w="1742" h="1468" extrusionOk="0">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7005133" y="3885674"/>
                  <a:ext cx="43830" cy="37013"/>
                </a:xfrm>
                <a:custGeom>
                  <a:avLst/>
                  <a:gdLst/>
                  <a:ahLst/>
                  <a:cxnLst/>
                  <a:rect l="l" t="t" r="r" b="b"/>
                  <a:pathLst>
                    <a:path w="1736" h="1466" extrusionOk="0">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7"/>
                <p:cNvSpPr/>
                <p:nvPr/>
              </p:nvSpPr>
              <p:spPr>
                <a:xfrm>
                  <a:off x="6965772" y="4002015"/>
                  <a:ext cx="43855" cy="37063"/>
                </a:xfrm>
                <a:custGeom>
                  <a:avLst/>
                  <a:gdLst/>
                  <a:ahLst/>
                  <a:cxnLst/>
                  <a:rect l="l" t="t" r="r" b="b"/>
                  <a:pathLst>
                    <a:path w="1737" h="1468" extrusionOk="0">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7"/>
                <p:cNvSpPr/>
                <p:nvPr/>
              </p:nvSpPr>
              <p:spPr>
                <a:xfrm>
                  <a:off x="6991323" y="4004969"/>
                  <a:ext cx="43981" cy="37063"/>
                </a:xfrm>
                <a:custGeom>
                  <a:avLst/>
                  <a:gdLst/>
                  <a:ahLst/>
                  <a:cxnLst/>
                  <a:rect l="l" t="t" r="r" b="b"/>
                  <a:pathLst>
                    <a:path w="1742" h="1468" extrusionOk="0">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7"/>
                <p:cNvSpPr/>
                <p:nvPr/>
              </p:nvSpPr>
              <p:spPr>
                <a:xfrm>
                  <a:off x="6990187" y="4156151"/>
                  <a:ext cx="21915" cy="99728"/>
                </a:xfrm>
                <a:custGeom>
                  <a:avLst/>
                  <a:gdLst/>
                  <a:ahLst/>
                  <a:cxnLst/>
                  <a:rect l="l" t="t" r="r" b="b"/>
                  <a:pathLst>
                    <a:path w="868" h="3950" extrusionOk="0">
                      <a:moveTo>
                        <a:pt x="783" y="0"/>
                      </a:moveTo>
                      <a:lnTo>
                        <a:pt x="1" y="20"/>
                      </a:lnTo>
                      <a:lnTo>
                        <a:pt x="79" y="3950"/>
                      </a:lnTo>
                      <a:lnTo>
                        <a:pt x="868" y="3937"/>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7"/>
                <p:cNvSpPr/>
                <p:nvPr/>
              </p:nvSpPr>
              <p:spPr>
                <a:xfrm>
                  <a:off x="6969130" y="4137543"/>
                  <a:ext cx="36281" cy="30953"/>
                </a:xfrm>
                <a:custGeom>
                  <a:avLst/>
                  <a:gdLst/>
                  <a:ahLst/>
                  <a:cxnLst/>
                  <a:rect l="l" t="t" r="r" b="b"/>
                  <a:pathLst>
                    <a:path w="1437" h="1226" extrusionOk="0">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7"/>
                <p:cNvSpPr/>
                <p:nvPr/>
              </p:nvSpPr>
              <p:spPr>
                <a:xfrm>
                  <a:off x="6990515" y="4137215"/>
                  <a:ext cx="36306" cy="30878"/>
                </a:xfrm>
                <a:custGeom>
                  <a:avLst/>
                  <a:gdLst/>
                  <a:ahLst/>
                  <a:cxnLst/>
                  <a:rect l="l" t="t" r="r" b="b"/>
                  <a:pathLst>
                    <a:path w="1438" h="1223" extrusionOk="0">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7"/>
                <p:cNvSpPr/>
                <p:nvPr/>
              </p:nvSpPr>
              <p:spPr>
                <a:xfrm>
                  <a:off x="6971276" y="4237271"/>
                  <a:ext cx="36154" cy="30852"/>
                </a:xfrm>
                <a:custGeom>
                  <a:avLst/>
                  <a:gdLst/>
                  <a:ahLst/>
                  <a:cxnLst/>
                  <a:rect l="l" t="t" r="r" b="b"/>
                  <a:pathLst>
                    <a:path w="1432" h="1222" extrusionOk="0">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7"/>
                <p:cNvSpPr/>
                <p:nvPr/>
              </p:nvSpPr>
              <p:spPr>
                <a:xfrm>
                  <a:off x="6992661" y="4236766"/>
                  <a:ext cx="36180" cy="30878"/>
                </a:xfrm>
                <a:custGeom>
                  <a:avLst/>
                  <a:gdLst/>
                  <a:ahLst/>
                  <a:cxnLst/>
                  <a:rect l="l" t="t" r="r" b="b"/>
                  <a:pathLst>
                    <a:path w="1433" h="1223" extrusionOk="0">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7"/>
                <p:cNvSpPr/>
                <p:nvPr/>
              </p:nvSpPr>
              <p:spPr>
                <a:xfrm>
                  <a:off x="6845544" y="3711694"/>
                  <a:ext cx="54181" cy="108791"/>
                </a:xfrm>
                <a:custGeom>
                  <a:avLst/>
                  <a:gdLst/>
                  <a:ahLst/>
                  <a:cxnLst/>
                  <a:rect l="l" t="t" r="r" b="b"/>
                  <a:pathLst>
                    <a:path w="2146" h="4309" extrusionOk="0">
                      <a:moveTo>
                        <a:pt x="1246" y="0"/>
                      </a:moveTo>
                      <a:lnTo>
                        <a:pt x="1" y="4028"/>
                      </a:lnTo>
                      <a:lnTo>
                        <a:pt x="894" y="4309"/>
                      </a:lnTo>
                      <a:lnTo>
                        <a:pt x="2145" y="274"/>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6858748" y="3690183"/>
                  <a:ext cx="40472" cy="34185"/>
                </a:xfrm>
                <a:custGeom>
                  <a:avLst/>
                  <a:gdLst/>
                  <a:ahLst/>
                  <a:cxnLst/>
                  <a:rect l="l" t="t" r="r" b="b"/>
                  <a:pathLst>
                    <a:path w="1603" h="1354" extrusionOk="0">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7"/>
                <p:cNvSpPr/>
                <p:nvPr/>
              </p:nvSpPr>
              <p:spPr>
                <a:xfrm>
                  <a:off x="6881345" y="3697202"/>
                  <a:ext cx="40573" cy="34185"/>
                </a:xfrm>
                <a:custGeom>
                  <a:avLst/>
                  <a:gdLst/>
                  <a:ahLst/>
                  <a:cxnLst/>
                  <a:rect l="l" t="t" r="r" b="b"/>
                  <a:pathLst>
                    <a:path w="1607" h="1354" extrusionOk="0">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7"/>
                <p:cNvSpPr/>
                <p:nvPr/>
              </p:nvSpPr>
              <p:spPr>
                <a:xfrm>
                  <a:off x="6826154" y="3795642"/>
                  <a:ext cx="40472" cy="34311"/>
                </a:xfrm>
                <a:custGeom>
                  <a:avLst/>
                  <a:gdLst/>
                  <a:ahLst/>
                  <a:cxnLst/>
                  <a:rect l="l" t="t" r="r" b="b"/>
                  <a:pathLst>
                    <a:path w="1603" h="1359" extrusionOk="0">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6848725" y="3802686"/>
                  <a:ext cx="40446" cy="34210"/>
                </a:xfrm>
                <a:custGeom>
                  <a:avLst/>
                  <a:gdLst/>
                  <a:ahLst/>
                  <a:cxnLst/>
                  <a:rect l="l" t="t" r="r" b="b"/>
                  <a:pathLst>
                    <a:path w="1602" h="1355" extrusionOk="0">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7"/>
                <p:cNvSpPr/>
                <p:nvPr/>
              </p:nvSpPr>
              <p:spPr>
                <a:xfrm>
                  <a:off x="6889803" y="3542207"/>
                  <a:ext cx="55317" cy="114220"/>
                </a:xfrm>
                <a:custGeom>
                  <a:avLst/>
                  <a:gdLst/>
                  <a:ahLst/>
                  <a:cxnLst/>
                  <a:rect l="l" t="t" r="r" b="b"/>
                  <a:pathLst>
                    <a:path w="2191" h="4524" extrusionOk="0">
                      <a:moveTo>
                        <a:pt x="1246" y="0"/>
                      </a:moveTo>
                      <a:lnTo>
                        <a:pt x="1" y="4243"/>
                      </a:lnTo>
                      <a:lnTo>
                        <a:pt x="940" y="4524"/>
                      </a:lnTo>
                      <a:lnTo>
                        <a:pt x="2191" y="281"/>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7"/>
                <p:cNvSpPr/>
                <p:nvPr/>
              </p:nvSpPr>
              <p:spPr>
                <a:xfrm>
                  <a:off x="6901593" y="3519358"/>
                  <a:ext cx="42542" cy="35952"/>
                </a:xfrm>
                <a:custGeom>
                  <a:avLst/>
                  <a:gdLst/>
                  <a:ahLst/>
                  <a:cxnLst/>
                  <a:rect l="l" t="t" r="r" b="b"/>
                  <a:pathLst>
                    <a:path w="1685" h="1424" extrusionOk="0">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7"/>
                <p:cNvSpPr/>
                <p:nvPr/>
              </p:nvSpPr>
              <p:spPr>
                <a:xfrm>
                  <a:off x="6925452" y="3526428"/>
                  <a:ext cx="42542" cy="35851"/>
                </a:xfrm>
                <a:custGeom>
                  <a:avLst/>
                  <a:gdLst/>
                  <a:ahLst/>
                  <a:cxnLst/>
                  <a:rect l="l" t="t" r="r" b="b"/>
                  <a:pathLst>
                    <a:path w="1685" h="1420" extrusionOk="0">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7"/>
                <p:cNvSpPr/>
                <p:nvPr/>
              </p:nvSpPr>
              <p:spPr>
                <a:xfrm>
                  <a:off x="6868974" y="3630473"/>
                  <a:ext cx="42416" cy="35902"/>
                </a:xfrm>
                <a:custGeom>
                  <a:avLst/>
                  <a:gdLst/>
                  <a:ahLst/>
                  <a:cxnLst/>
                  <a:rect l="l" t="t" r="r" b="b"/>
                  <a:pathLst>
                    <a:path w="1680" h="1422" extrusionOk="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7"/>
                <p:cNvSpPr/>
                <p:nvPr/>
              </p:nvSpPr>
              <p:spPr>
                <a:xfrm>
                  <a:off x="6892858" y="3637517"/>
                  <a:ext cx="42391" cy="35826"/>
                </a:xfrm>
                <a:custGeom>
                  <a:avLst/>
                  <a:gdLst/>
                  <a:ahLst/>
                  <a:cxnLst/>
                  <a:rect l="l" t="t" r="r" b="b"/>
                  <a:pathLst>
                    <a:path w="1679" h="1419" extrusionOk="0">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7"/>
                <p:cNvSpPr/>
                <p:nvPr/>
              </p:nvSpPr>
              <p:spPr>
                <a:xfrm>
                  <a:off x="6819892" y="3842021"/>
                  <a:ext cx="47238" cy="37543"/>
                </a:xfrm>
                <a:custGeom>
                  <a:avLst/>
                  <a:gdLst/>
                  <a:ahLst/>
                  <a:cxnLst/>
                  <a:rect l="l" t="t" r="r" b="b"/>
                  <a:pathLst>
                    <a:path w="1871" h="1487" extrusionOk="0">
                      <a:moveTo>
                        <a:pt x="854" y="0"/>
                      </a:moveTo>
                      <a:cubicBezTo>
                        <a:pt x="0" y="0"/>
                        <a:pt x="0" y="1486"/>
                        <a:pt x="854" y="1486"/>
                      </a:cubicBezTo>
                      <a:cubicBezTo>
                        <a:pt x="1871" y="1486"/>
                        <a:pt x="1871" y="0"/>
                        <a:pt x="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6810728" y="3883074"/>
                  <a:ext cx="19062" cy="30045"/>
                </a:xfrm>
                <a:custGeom>
                  <a:avLst/>
                  <a:gdLst/>
                  <a:ahLst/>
                  <a:cxnLst/>
                  <a:rect l="l" t="t" r="r" b="b"/>
                  <a:pathLst>
                    <a:path w="755" h="1190" extrusionOk="0">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6835672" y="3892920"/>
                  <a:ext cx="23404" cy="28479"/>
                </a:xfrm>
                <a:custGeom>
                  <a:avLst/>
                  <a:gdLst/>
                  <a:ahLst/>
                  <a:cxnLst/>
                  <a:rect l="l" t="t" r="r" b="b"/>
                  <a:pathLst>
                    <a:path w="927" h="1128" extrusionOk="0">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7"/>
                <p:cNvSpPr/>
                <p:nvPr/>
              </p:nvSpPr>
              <p:spPr>
                <a:xfrm>
                  <a:off x="6974407" y="4057585"/>
                  <a:ext cx="64356" cy="52843"/>
                </a:xfrm>
                <a:custGeom>
                  <a:avLst/>
                  <a:gdLst/>
                  <a:ahLst/>
                  <a:cxnLst/>
                  <a:rect l="l" t="t" r="r" b="b"/>
                  <a:pathLst>
                    <a:path w="2549" h="2093" extrusionOk="0">
                      <a:moveTo>
                        <a:pt x="1193" y="0"/>
                      </a:moveTo>
                      <a:cubicBezTo>
                        <a:pt x="0" y="0"/>
                        <a:pt x="0" y="2092"/>
                        <a:pt x="1193" y="2092"/>
                      </a:cubicBezTo>
                      <a:cubicBezTo>
                        <a:pt x="2548" y="2092"/>
                        <a:pt x="2548" y="0"/>
                        <a:pt x="1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7"/>
                <p:cNvSpPr/>
                <p:nvPr/>
              </p:nvSpPr>
              <p:spPr>
                <a:xfrm>
                  <a:off x="6982941" y="4284837"/>
                  <a:ext cx="47263" cy="36053"/>
                </a:xfrm>
                <a:custGeom>
                  <a:avLst/>
                  <a:gdLst/>
                  <a:ahLst/>
                  <a:cxnLst/>
                  <a:rect l="l" t="t" r="r" b="b"/>
                  <a:pathLst>
                    <a:path w="1872" h="1428" extrusionOk="0">
                      <a:moveTo>
                        <a:pt x="855" y="0"/>
                      </a:moveTo>
                      <a:cubicBezTo>
                        <a:pt x="1" y="0"/>
                        <a:pt x="1" y="1427"/>
                        <a:pt x="855" y="1427"/>
                      </a:cubicBezTo>
                      <a:cubicBezTo>
                        <a:pt x="1871" y="1427"/>
                        <a:pt x="1871"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7"/>
                <p:cNvSpPr/>
                <p:nvPr/>
              </p:nvSpPr>
              <p:spPr>
                <a:xfrm>
                  <a:off x="6931310" y="4293598"/>
                  <a:ext cx="52490" cy="24010"/>
                </a:xfrm>
                <a:custGeom>
                  <a:avLst/>
                  <a:gdLst/>
                  <a:ahLst/>
                  <a:cxnLst/>
                  <a:rect l="l" t="t" r="r" b="b"/>
                  <a:pathLst>
                    <a:path w="2079" h="951" extrusionOk="0">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7"/>
                <p:cNvSpPr/>
                <p:nvPr/>
              </p:nvSpPr>
              <p:spPr>
                <a:xfrm>
                  <a:off x="6959410" y="3809275"/>
                  <a:ext cx="116038" cy="64684"/>
                </a:xfrm>
                <a:custGeom>
                  <a:avLst/>
                  <a:gdLst/>
                  <a:ahLst/>
                  <a:cxnLst/>
                  <a:rect l="l" t="t" r="r" b="b"/>
                  <a:pathLst>
                    <a:path w="4596" h="2562" extrusionOk="0">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7"/>
                <p:cNvSpPr/>
                <p:nvPr/>
              </p:nvSpPr>
              <p:spPr>
                <a:xfrm>
                  <a:off x="7066384" y="3809275"/>
                  <a:ext cx="116038" cy="64684"/>
                </a:xfrm>
                <a:custGeom>
                  <a:avLst/>
                  <a:gdLst/>
                  <a:ahLst/>
                  <a:cxnLst/>
                  <a:rect l="l" t="t" r="r" b="b"/>
                  <a:pathLst>
                    <a:path w="4596" h="2562" extrusionOk="0">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7"/>
              <p:cNvGrpSpPr/>
              <p:nvPr/>
            </p:nvGrpSpPr>
            <p:grpSpPr>
              <a:xfrm>
                <a:off x="6922902" y="3131329"/>
                <a:ext cx="300496" cy="274642"/>
                <a:chOff x="6922902" y="3131329"/>
                <a:chExt cx="300496" cy="274642"/>
              </a:xfrm>
            </p:grpSpPr>
            <p:sp>
              <p:nvSpPr>
                <p:cNvPr id="10750" name="Google Shape;10750;p77"/>
                <p:cNvSpPr/>
                <p:nvPr/>
              </p:nvSpPr>
              <p:spPr>
                <a:xfrm>
                  <a:off x="6922902" y="3131329"/>
                  <a:ext cx="300496" cy="214604"/>
                </a:xfrm>
                <a:custGeom>
                  <a:avLst/>
                  <a:gdLst/>
                  <a:ahLst/>
                  <a:cxnLst/>
                  <a:rect l="l" t="t" r="r" b="b"/>
                  <a:pathLst>
                    <a:path w="11902" h="8500" extrusionOk="0">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6995792" y="3277285"/>
                  <a:ext cx="150248" cy="128687"/>
                </a:xfrm>
                <a:custGeom>
                  <a:avLst/>
                  <a:gdLst/>
                  <a:ahLst/>
                  <a:cxnLst/>
                  <a:rect l="l" t="t" r="r" b="b"/>
                  <a:pathLst>
                    <a:path w="5951" h="5097" extrusionOk="0">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7"/>
                <p:cNvSpPr/>
                <p:nvPr/>
              </p:nvSpPr>
              <p:spPr>
                <a:xfrm>
                  <a:off x="7056007" y="3287965"/>
                  <a:ext cx="34261" cy="47087"/>
                </a:xfrm>
                <a:custGeom>
                  <a:avLst/>
                  <a:gdLst/>
                  <a:ahLst/>
                  <a:cxnLst/>
                  <a:rect l="l" t="t" r="r" b="b"/>
                  <a:pathLst>
                    <a:path w="1357" h="1865" extrusionOk="0">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753" name="Google Shape;10753;p77"/>
          <p:cNvSpPr/>
          <p:nvPr/>
        </p:nvSpPr>
        <p:spPr>
          <a:xfrm>
            <a:off x="6132554" y="3248509"/>
            <a:ext cx="682" cy="25"/>
          </a:xfrm>
          <a:custGeom>
            <a:avLst/>
            <a:gdLst/>
            <a:ahLst/>
            <a:cxnLst/>
            <a:rect l="l" t="t" r="r" b="b"/>
            <a:pathLst>
              <a:path w="27" h="1" extrusionOk="0">
                <a:moveTo>
                  <a:pt x="0" y="0"/>
                </a:moveTo>
                <a:lnTo>
                  <a:pt x="26" y="0"/>
                </a:lnTo>
                <a:cubicBezTo>
                  <a:pt x="13" y="0"/>
                  <a:pt x="7"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77"/>
          <p:cNvGrpSpPr/>
          <p:nvPr/>
        </p:nvGrpSpPr>
        <p:grpSpPr>
          <a:xfrm>
            <a:off x="5904140" y="3064707"/>
            <a:ext cx="550951" cy="1310497"/>
            <a:chOff x="5904140" y="3050537"/>
            <a:chExt cx="550951" cy="1310497"/>
          </a:xfrm>
        </p:grpSpPr>
        <p:sp>
          <p:nvSpPr>
            <p:cNvPr id="10755" name="Google Shape;10755;p77"/>
            <p:cNvSpPr/>
            <p:nvPr/>
          </p:nvSpPr>
          <p:spPr>
            <a:xfrm>
              <a:off x="5953020" y="4311978"/>
              <a:ext cx="453041" cy="49056"/>
            </a:xfrm>
            <a:custGeom>
              <a:avLst/>
              <a:gdLst/>
              <a:ahLst/>
              <a:cxnLst/>
              <a:rect l="l" t="t" r="r" b="b"/>
              <a:pathLst>
                <a:path w="17944" h="1943" extrusionOk="0">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6" name="Google Shape;10756;p77"/>
            <p:cNvGrpSpPr/>
            <p:nvPr/>
          </p:nvGrpSpPr>
          <p:grpSpPr>
            <a:xfrm>
              <a:off x="5904140" y="3050537"/>
              <a:ext cx="550951" cy="1278256"/>
              <a:chOff x="5904140" y="3050537"/>
              <a:chExt cx="550951" cy="1278256"/>
            </a:xfrm>
          </p:grpSpPr>
          <p:sp>
            <p:nvSpPr>
              <p:cNvPr id="10757" name="Google Shape;10757;p77"/>
              <p:cNvSpPr/>
              <p:nvPr/>
            </p:nvSpPr>
            <p:spPr>
              <a:xfrm>
                <a:off x="5904140" y="3050537"/>
                <a:ext cx="550951" cy="1278256"/>
              </a:xfrm>
              <a:custGeom>
                <a:avLst/>
                <a:gdLst/>
                <a:ahLst/>
                <a:cxnLst/>
                <a:rect l="l" t="t" r="r" b="b"/>
                <a:pathLst>
                  <a:path w="21822" h="50629" extrusionOk="0">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77"/>
              <p:cNvGrpSpPr/>
              <p:nvPr/>
            </p:nvGrpSpPr>
            <p:grpSpPr>
              <a:xfrm>
                <a:off x="5952515" y="3084268"/>
                <a:ext cx="450087" cy="1165046"/>
                <a:chOff x="5952515" y="3084268"/>
                <a:chExt cx="450087" cy="1165046"/>
              </a:xfrm>
            </p:grpSpPr>
            <p:grpSp>
              <p:nvGrpSpPr>
                <p:cNvPr id="10759" name="Google Shape;10759;p77"/>
                <p:cNvGrpSpPr/>
                <p:nvPr/>
              </p:nvGrpSpPr>
              <p:grpSpPr>
                <a:xfrm>
                  <a:off x="5952515" y="3225780"/>
                  <a:ext cx="450087" cy="1023534"/>
                  <a:chOff x="5952515" y="3225780"/>
                  <a:chExt cx="450087" cy="1023534"/>
                </a:xfrm>
              </p:grpSpPr>
              <p:sp>
                <p:nvSpPr>
                  <p:cNvPr id="10760" name="Google Shape;10760;p77"/>
                  <p:cNvSpPr/>
                  <p:nvPr/>
                </p:nvSpPr>
                <p:spPr>
                  <a:xfrm>
                    <a:off x="5952515" y="3489819"/>
                    <a:ext cx="227758" cy="348946"/>
                  </a:xfrm>
                  <a:custGeom>
                    <a:avLst/>
                    <a:gdLst/>
                    <a:ahLst/>
                    <a:cxnLst/>
                    <a:rect l="l" t="t" r="r" b="b"/>
                    <a:pathLst>
                      <a:path w="9021" h="13821" extrusionOk="0">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7"/>
                  <p:cNvSpPr/>
                  <p:nvPr/>
                </p:nvSpPr>
                <p:spPr>
                  <a:xfrm>
                    <a:off x="6083170" y="3518576"/>
                    <a:ext cx="99500" cy="38300"/>
                  </a:xfrm>
                  <a:custGeom>
                    <a:avLst/>
                    <a:gdLst/>
                    <a:ahLst/>
                    <a:cxnLst/>
                    <a:rect l="l" t="t" r="r" b="b"/>
                    <a:pathLst>
                      <a:path w="3941" h="1517" extrusionOk="0">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7"/>
                  <p:cNvSpPr/>
                  <p:nvPr/>
                </p:nvSpPr>
                <p:spPr>
                  <a:xfrm>
                    <a:off x="6083170" y="3557255"/>
                    <a:ext cx="99627" cy="38300"/>
                  </a:xfrm>
                  <a:custGeom>
                    <a:avLst/>
                    <a:gdLst/>
                    <a:ahLst/>
                    <a:cxnLst/>
                    <a:rect l="l" t="t" r="r" b="b"/>
                    <a:pathLst>
                      <a:path w="3946" h="1517" extrusionOk="0">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7"/>
                  <p:cNvSpPr/>
                  <p:nvPr/>
                </p:nvSpPr>
                <p:spPr>
                  <a:xfrm>
                    <a:off x="6083170" y="3595782"/>
                    <a:ext cx="99475" cy="38275"/>
                  </a:xfrm>
                  <a:custGeom>
                    <a:avLst/>
                    <a:gdLst/>
                    <a:ahLst/>
                    <a:cxnLst/>
                    <a:rect l="l" t="t" r="r" b="b"/>
                    <a:pathLst>
                      <a:path w="3940" h="1516" extrusionOk="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7"/>
                  <p:cNvSpPr/>
                  <p:nvPr/>
                </p:nvSpPr>
                <p:spPr>
                  <a:xfrm>
                    <a:off x="6083170" y="3634462"/>
                    <a:ext cx="99500" cy="38250"/>
                  </a:xfrm>
                  <a:custGeom>
                    <a:avLst/>
                    <a:gdLst/>
                    <a:ahLst/>
                    <a:cxnLst/>
                    <a:rect l="l" t="t" r="r" b="b"/>
                    <a:pathLst>
                      <a:path w="3941" h="1515" extrusionOk="0">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7"/>
                  <p:cNvSpPr/>
                  <p:nvPr/>
                </p:nvSpPr>
                <p:spPr>
                  <a:xfrm>
                    <a:off x="6083170" y="3673090"/>
                    <a:ext cx="99450" cy="38300"/>
                  </a:xfrm>
                  <a:custGeom>
                    <a:avLst/>
                    <a:gdLst/>
                    <a:ahLst/>
                    <a:cxnLst/>
                    <a:rect l="l" t="t" r="r" b="b"/>
                    <a:pathLst>
                      <a:path w="3939" h="1517" extrusionOk="0">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7"/>
                  <p:cNvSpPr/>
                  <p:nvPr/>
                </p:nvSpPr>
                <p:spPr>
                  <a:xfrm>
                    <a:off x="6083170" y="3711719"/>
                    <a:ext cx="99475" cy="38351"/>
                  </a:xfrm>
                  <a:custGeom>
                    <a:avLst/>
                    <a:gdLst/>
                    <a:ahLst/>
                    <a:cxnLst/>
                    <a:rect l="l" t="t" r="r" b="b"/>
                    <a:pathLst>
                      <a:path w="3940" h="1519" extrusionOk="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7"/>
                  <p:cNvSpPr/>
                  <p:nvPr/>
                </p:nvSpPr>
                <p:spPr>
                  <a:xfrm>
                    <a:off x="6083170" y="3750272"/>
                    <a:ext cx="99500" cy="38300"/>
                  </a:xfrm>
                  <a:custGeom>
                    <a:avLst/>
                    <a:gdLst/>
                    <a:ahLst/>
                    <a:cxnLst/>
                    <a:rect l="l" t="t" r="r" b="b"/>
                    <a:pathLst>
                      <a:path w="3941" h="1517" extrusionOk="0">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6101778" y="3786679"/>
                    <a:ext cx="78242" cy="462458"/>
                  </a:xfrm>
                  <a:custGeom>
                    <a:avLst/>
                    <a:gdLst/>
                    <a:ahLst/>
                    <a:cxnLst/>
                    <a:rect l="l" t="t" r="r" b="b"/>
                    <a:pathLst>
                      <a:path w="3099" h="18317" extrusionOk="0">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6105312" y="3937305"/>
                    <a:ext cx="36634" cy="80161"/>
                  </a:xfrm>
                  <a:custGeom>
                    <a:avLst/>
                    <a:gdLst/>
                    <a:ahLst/>
                    <a:cxnLst/>
                    <a:rect l="l" t="t" r="r" b="b"/>
                    <a:pathLst>
                      <a:path w="1451" h="3175" extrusionOk="0">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7"/>
                  <p:cNvSpPr/>
                  <p:nvPr/>
                </p:nvSpPr>
                <p:spPr>
                  <a:xfrm>
                    <a:off x="6108292" y="3860073"/>
                    <a:ext cx="50596" cy="64735"/>
                  </a:xfrm>
                  <a:custGeom>
                    <a:avLst/>
                    <a:gdLst/>
                    <a:ahLst/>
                    <a:cxnLst/>
                    <a:rect l="l" t="t" r="r" b="b"/>
                    <a:pathLst>
                      <a:path w="2004" h="2564" extrusionOk="0">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7"/>
                  <p:cNvSpPr/>
                  <p:nvPr/>
                </p:nvSpPr>
                <p:spPr>
                  <a:xfrm>
                    <a:off x="6102914" y="4067557"/>
                    <a:ext cx="36079" cy="81549"/>
                  </a:xfrm>
                  <a:custGeom>
                    <a:avLst/>
                    <a:gdLst/>
                    <a:ahLst/>
                    <a:cxnLst/>
                    <a:rect l="l" t="t" r="r" b="b"/>
                    <a:pathLst>
                      <a:path w="1429" h="3230" extrusionOk="0">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6081706" y="3893097"/>
                    <a:ext cx="34236" cy="64305"/>
                  </a:xfrm>
                  <a:custGeom>
                    <a:avLst/>
                    <a:gdLst/>
                    <a:ahLst/>
                    <a:cxnLst/>
                    <a:rect l="l" t="t" r="r" b="b"/>
                    <a:pathLst>
                      <a:path w="1356" h="2547" extrusionOk="0">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7"/>
                  <p:cNvSpPr/>
                  <p:nvPr/>
                </p:nvSpPr>
                <p:spPr>
                  <a:xfrm>
                    <a:off x="5971374" y="3754842"/>
                    <a:ext cx="29060" cy="66628"/>
                  </a:xfrm>
                  <a:custGeom>
                    <a:avLst/>
                    <a:gdLst/>
                    <a:ahLst/>
                    <a:cxnLst/>
                    <a:rect l="l" t="t" r="r" b="b"/>
                    <a:pathLst>
                      <a:path w="1151" h="2639" extrusionOk="0">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7"/>
                  <p:cNvSpPr/>
                  <p:nvPr/>
                </p:nvSpPr>
                <p:spPr>
                  <a:xfrm>
                    <a:off x="5969632" y="3672914"/>
                    <a:ext cx="37442" cy="39310"/>
                  </a:xfrm>
                  <a:custGeom>
                    <a:avLst/>
                    <a:gdLst/>
                    <a:ahLst/>
                    <a:cxnLst/>
                    <a:rect l="l" t="t" r="r" b="b"/>
                    <a:pathLst>
                      <a:path w="1483" h="1557" extrusionOk="0">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7"/>
                  <p:cNvSpPr/>
                  <p:nvPr/>
                </p:nvSpPr>
                <p:spPr>
                  <a:xfrm>
                    <a:off x="6015356" y="3608936"/>
                    <a:ext cx="28025" cy="46683"/>
                  </a:xfrm>
                  <a:custGeom>
                    <a:avLst/>
                    <a:gdLst/>
                    <a:ahLst/>
                    <a:cxnLst/>
                    <a:rect l="l" t="t" r="r" b="b"/>
                    <a:pathLst>
                      <a:path w="1110" h="1849" extrusionOk="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7"/>
                  <p:cNvSpPr/>
                  <p:nvPr/>
                </p:nvSpPr>
                <p:spPr>
                  <a:xfrm>
                    <a:off x="6001066" y="3539077"/>
                    <a:ext cx="45370" cy="39361"/>
                  </a:xfrm>
                  <a:custGeom>
                    <a:avLst/>
                    <a:gdLst/>
                    <a:ahLst/>
                    <a:cxnLst/>
                    <a:rect l="l" t="t" r="r" b="b"/>
                    <a:pathLst>
                      <a:path w="1797" h="1559" extrusionOk="0">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7"/>
                  <p:cNvSpPr/>
                  <p:nvPr/>
                </p:nvSpPr>
                <p:spPr>
                  <a:xfrm>
                    <a:off x="6074788" y="4163397"/>
                    <a:ext cx="34261" cy="58599"/>
                  </a:xfrm>
                  <a:custGeom>
                    <a:avLst/>
                    <a:gdLst/>
                    <a:ahLst/>
                    <a:cxnLst/>
                    <a:rect l="l" t="t" r="r" b="b"/>
                    <a:pathLst>
                      <a:path w="1357" h="2321" extrusionOk="0">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7"/>
                  <p:cNvSpPr/>
                  <p:nvPr/>
                </p:nvSpPr>
                <p:spPr>
                  <a:xfrm>
                    <a:off x="6081529" y="4015547"/>
                    <a:ext cx="34463" cy="59180"/>
                  </a:xfrm>
                  <a:custGeom>
                    <a:avLst/>
                    <a:gdLst/>
                    <a:ahLst/>
                    <a:cxnLst/>
                    <a:rect l="l" t="t" r="r" b="b"/>
                    <a:pathLst>
                      <a:path w="1365" h="2344" extrusionOk="0">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7"/>
                  <p:cNvSpPr/>
                  <p:nvPr/>
                </p:nvSpPr>
                <p:spPr>
                  <a:xfrm>
                    <a:off x="6083473" y="3225780"/>
                    <a:ext cx="183726" cy="588443"/>
                  </a:xfrm>
                  <a:custGeom>
                    <a:avLst/>
                    <a:gdLst/>
                    <a:ahLst/>
                    <a:cxnLst/>
                    <a:rect l="l" t="t" r="r" b="b"/>
                    <a:pathLst>
                      <a:path w="7277" h="23307" extrusionOk="0">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7"/>
                  <p:cNvSpPr/>
                  <p:nvPr/>
                </p:nvSpPr>
                <p:spPr>
                  <a:xfrm>
                    <a:off x="6174869" y="3489819"/>
                    <a:ext cx="227732" cy="348946"/>
                  </a:xfrm>
                  <a:custGeom>
                    <a:avLst/>
                    <a:gdLst/>
                    <a:ahLst/>
                    <a:cxnLst/>
                    <a:rect l="l" t="t" r="r" b="b"/>
                    <a:pathLst>
                      <a:path w="9020" h="13821" extrusionOk="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7"/>
                  <p:cNvSpPr/>
                  <p:nvPr/>
                </p:nvSpPr>
                <p:spPr>
                  <a:xfrm>
                    <a:off x="6172345" y="3518576"/>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7"/>
                  <p:cNvSpPr/>
                  <p:nvPr/>
                </p:nvSpPr>
                <p:spPr>
                  <a:xfrm>
                    <a:off x="6172168" y="3557255"/>
                    <a:ext cx="99601" cy="38300"/>
                  </a:xfrm>
                  <a:custGeom>
                    <a:avLst/>
                    <a:gdLst/>
                    <a:ahLst/>
                    <a:cxnLst/>
                    <a:rect l="l" t="t" r="r" b="b"/>
                    <a:pathLst>
                      <a:path w="3945" h="1517" extrusionOk="0">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7"/>
                  <p:cNvSpPr/>
                  <p:nvPr/>
                </p:nvSpPr>
                <p:spPr>
                  <a:xfrm>
                    <a:off x="6172319" y="3595782"/>
                    <a:ext cx="99425" cy="38300"/>
                  </a:xfrm>
                  <a:custGeom>
                    <a:avLst/>
                    <a:gdLst/>
                    <a:ahLst/>
                    <a:cxnLst/>
                    <a:rect l="l" t="t" r="r" b="b"/>
                    <a:pathLst>
                      <a:path w="3938" h="1517" extrusionOk="0">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6172294" y="3634436"/>
                    <a:ext cx="99450" cy="38275"/>
                  </a:xfrm>
                  <a:custGeom>
                    <a:avLst/>
                    <a:gdLst/>
                    <a:ahLst/>
                    <a:cxnLst/>
                    <a:rect l="l" t="t" r="r" b="b"/>
                    <a:pathLst>
                      <a:path w="3939" h="1516" extrusionOk="0">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6172319" y="3673040"/>
                    <a:ext cx="99450" cy="38351"/>
                  </a:xfrm>
                  <a:custGeom>
                    <a:avLst/>
                    <a:gdLst/>
                    <a:ahLst/>
                    <a:cxnLst/>
                    <a:rect l="l" t="t" r="r" b="b"/>
                    <a:pathLst>
                      <a:path w="3939" h="1519" extrusionOk="0">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6172319" y="3711643"/>
                    <a:ext cx="99450" cy="38427"/>
                  </a:xfrm>
                  <a:custGeom>
                    <a:avLst/>
                    <a:gdLst/>
                    <a:ahLst/>
                    <a:cxnLst/>
                    <a:rect l="l" t="t" r="r" b="b"/>
                    <a:pathLst>
                      <a:path w="3939" h="1522" extrusionOk="0">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6172345" y="3750272"/>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6175097" y="3786679"/>
                    <a:ext cx="78242" cy="462635"/>
                  </a:xfrm>
                  <a:custGeom>
                    <a:avLst/>
                    <a:gdLst/>
                    <a:ahLst/>
                    <a:cxnLst/>
                    <a:rect l="l" t="t" r="r" b="b"/>
                    <a:pathLst>
                      <a:path w="3099" h="18324" extrusionOk="0">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6213170" y="3937356"/>
                    <a:ext cx="36533" cy="80110"/>
                  </a:xfrm>
                  <a:custGeom>
                    <a:avLst/>
                    <a:gdLst/>
                    <a:ahLst/>
                    <a:cxnLst/>
                    <a:rect l="l" t="t" r="r" b="b"/>
                    <a:pathLst>
                      <a:path w="1447" h="3173" extrusionOk="0">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6196052" y="3860099"/>
                    <a:ext cx="50672" cy="64709"/>
                  </a:xfrm>
                  <a:custGeom>
                    <a:avLst/>
                    <a:gdLst/>
                    <a:ahLst/>
                    <a:cxnLst/>
                    <a:rect l="l" t="t" r="r" b="b"/>
                    <a:pathLst>
                      <a:path w="2007" h="2563" extrusionOk="0">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7"/>
                  <p:cNvSpPr/>
                  <p:nvPr/>
                </p:nvSpPr>
                <p:spPr>
                  <a:xfrm>
                    <a:off x="6216149" y="4067254"/>
                    <a:ext cx="37997" cy="81852"/>
                  </a:xfrm>
                  <a:custGeom>
                    <a:avLst/>
                    <a:gdLst/>
                    <a:ahLst/>
                    <a:cxnLst/>
                    <a:rect l="l" t="t" r="r" b="b"/>
                    <a:pathLst>
                      <a:path w="1505" h="3242" extrusionOk="0">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a:off x="6240816" y="3893097"/>
                    <a:ext cx="32620" cy="64305"/>
                  </a:xfrm>
                  <a:custGeom>
                    <a:avLst/>
                    <a:gdLst/>
                    <a:ahLst/>
                    <a:cxnLst/>
                    <a:rect l="l" t="t" r="r" b="b"/>
                    <a:pathLst>
                      <a:path w="1292" h="2547" extrusionOk="0">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6354531" y="3754539"/>
                    <a:ext cx="29413" cy="66931"/>
                  </a:xfrm>
                  <a:custGeom>
                    <a:avLst/>
                    <a:gdLst/>
                    <a:ahLst/>
                    <a:cxnLst/>
                    <a:rect l="l" t="t" r="r" b="b"/>
                    <a:pathLst>
                      <a:path w="1165" h="2651" extrusionOk="0">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6349759" y="3672914"/>
                    <a:ext cx="35725" cy="39462"/>
                  </a:xfrm>
                  <a:custGeom>
                    <a:avLst/>
                    <a:gdLst/>
                    <a:ahLst/>
                    <a:cxnLst/>
                    <a:rect l="l" t="t" r="r" b="b"/>
                    <a:pathLst>
                      <a:path w="1415" h="1563" extrusionOk="0">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7"/>
                  <p:cNvSpPr/>
                  <p:nvPr/>
                </p:nvSpPr>
                <p:spPr>
                  <a:xfrm>
                    <a:off x="6311585" y="3609138"/>
                    <a:ext cx="26510" cy="46481"/>
                  </a:xfrm>
                  <a:custGeom>
                    <a:avLst/>
                    <a:gdLst/>
                    <a:ahLst/>
                    <a:cxnLst/>
                    <a:rect l="l" t="t" r="r" b="b"/>
                    <a:pathLst>
                      <a:path w="1050" h="1841" extrusionOk="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6310095" y="3539077"/>
                    <a:ext cx="43956" cy="39361"/>
                  </a:xfrm>
                  <a:custGeom>
                    <a:avLst/>
                    <a:gdLst/>
                    <a:ahLst/>
                    <a:cxnLst/>
                    <a:rect l="l" t="t" r="r" b="b"/>
                    <a:pathLst>
                      <a:path w="1741" h="1559" extrusionOk="0">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6246092" y="4163548"/>
                    <a:ext cx="34236" cy="58448"/>
                  </a:xfrm>
                  <a:custGeom>
                    <a:avLst/>
                    <a:gdLst/>
                    <a:ahLst/>
                    <a:cxnLst/>
                    <a:rect l="l" t="t" r="r" b="b"/>
                    <a:pathLst>
                      <a:path w="1356" h="2315" extrusionOk="0">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6239175" y="4015497"/>
                    <a:ext cx="34261" cy="59231"/>
                  </a:xfrm>
                  <a:custGeom>
                    <a:avLst/>
                    <a:gdLst/>
                    <a:ahLst/>
                    <a:cxnLst/>
                    <a:rect l="l" t="t" r="r" b="b"/>
                    <a:pathLst>
                      <a:path w="1357" h="2346" extrusionOk="0">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9" name="Google Shape;10799;p77"/>
                <p:cNvSpPr/>
                <p:nvPr/>
              </p:nvSpPr>
              <p:spPr>
                <a:xfrm>
                  <a:off x="6020481" y="3084268"/>
                  <a:ext cx="321880" cy="160978"/>
                </a:xfrm>
                <a:custGeom>
                  <a:avLst/>
                  <a:gdLst/>
                  <a:ahLst/>
                  <a:cxnLst/>
                  <a:rect l="l" t="t" r="r" b="b"/>
                  <a:pathLst>
                    <a:path w="12749" h="6376" extrusionOk="0">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00" name="Google Shape;10800;p77"/>
          <p:cNvGrpSpPr/>
          <p:nvPr/>
        </p:nvGrpSpPr>
        <p:grpSpPr>
          <a:xfrm>
            <a:off x="6794039" y="1544979"/>
            <a:ext cx="556884" cy="1305801"/>
            <a:chOff x="6794039" y="1544979"/>
            <a:chExt cx="556884" cy="1305801"/>
          </a:xfrm>
        </p:grpSpPr>
        <p:sp>
          <p:nvSpPr>
            <p:cNvPr id="10801" name="Google Shape;10801;p77"/>
            <p:cNvSpPr/>
            <p:nvPr/>
          </p:nvSpPr>
          <p:spPr>
            <a:xfrm>
              <a:off x="6843751" y="2801244"/>
              <a:ext cx="457459" cy="49536"/>
            </a:xfrm>
            <a:custGeom>
              <a:avLst/>
              <a:gdLst/>
              <a:ahLst/>
              <a:cxnLst/>
              <a:rect l="l" t="t" r="r" b="b"/>
              <a:pathLst>
                <a:path w="18119" h="1962" extrusionOk="0">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2" name="Google Shape;10802;p77"/>
            <p:cNvGrpSpPr/>
            <p:nvPr/>
          </p:nvGrpSpPr>
          <p:grpSpPr>
            <a:xfrm>
              <a:off x="6794039" y="1544979"/>
              <a:ext cx="556884" cy="1272726"/>
              <a:chOff x="6794039" y="1544979"/>
              <a:chExt cx="556884" cy="1272726"/>
            </a:xfrm>
          </p:grpSpPr>
          <p:sp>
            <p:nvSpPr>
              <p:cNvPr id="10803" name="Google Shape;10803;p77"/>
              <p:cNvSpPr/>
              <p:nvPr/>
            </p:nvSpPr>
            <p:spPr>
              <a:xfrm>
                <a:off x="6887026" y="1671923"/>
                <a:ext cx="366796" cy="342129"/>
              </a:xfrm>
              <a:custGeom>
                <a:avLst/>
                <a:gdLst/>
                <a:ahLst/>
                <a:cxnLst/>
                <a:rect l="l" t="t" r="r" b="b"/>
                <a:pathLst>
                  <a:path w="14528" h="13551" extrusionOk="0">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7"/>
              <p:cNvGrpSpPr/>
              <p:nvPr/>
            </p:nvGrpSpPr>
            <p:grpSpPr>
              <a:xfrm>
                <a:off x="6794039" y="1545206"/>
                <a:ext cx="556884" cy="1272499"/>
                <a:chOff x="6794039" y="1545206"/>
                <a:chExt cx="556884" cy="1272499"/>
              </a:xfrm>
            </p:grpSpPr>
            <p:sp>
              <p:nvSpPr>
                <p:cNvPr id="10805" name="Google Shape;10805;p77"/>
                <p:cNvSpPr/>
                <p:nvPr/>
              </p:nvSpPr>
              <p:spPr>
                <a:xfrm>
                  <a:off x="6794039" y="1545206"/>
                  <a:ext cx="556884" cy="1272499"/>
                </a:xfrm>
                <a:custGeom>
                  <a:avLst/>
                  <a:gdLst/>
                  <a:ahLst/>
                  <a:cxnLst/>
                  <a:rect l="l" t="t" r="r" b="b"/>
                  <a:pathLst>
                    <a:path w="22057" h="50401" extrusionOk="0">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77"/>
                <p:cNvGrpSpPr/>
                <p:nvPr/>
              </p:nvGrpSpPr>
              <p:grpSpPr>
                <a:xfrm>
                  <a:off x="6812697" y="1636703"/>
                  <a:ext cx="515453" cy="1170626"/>
                  <a:chOff x="6812697" y="1636703"/>
                  <a:chExt cx="515453" cy="1170626"/>
                </a:xfrm>
              </p:grpSpPr>
              <p:sp>
                <p:nvSpPr>
                  <p:cNvPr id="10807" name="Google Shape;10807;p77"/>
                  <p:cNvSpPr/>
                  <p:nvPr/>
                </p:nvSpPr>
                <p:spPr>
                  <a:xfrm>
                    <a:off x="6985920"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6963525" y="2349212"/>
                    <a:ext cx="41658" cy="35877"/>
                  </a:xfrm>
                  <a:custGeom>
                    <a:avLst/>
                    <a:gdLst/>
                    <a:ahLst/>
                    <a:cxnLst/>
                    <a:rect l="l" t="t" r="r" b="b"/>
                    <a:pathLst>
                      <a:path w="1650" h="1421" extrusionOk="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6988218" y="2349212"/>
                    <a:ext cx="41658" cy="35877"/>
                  </a:xfrm>
                  <a:custGeom>
                    <a:avLst/>
                    <a:gdLst/>
                    <a:ahLst/>
                    <a:cxnLst/>
                    <a:rect l="l" t="t" r="r" b="b"/>
                    <a:pathLst>
                      <a:path w="1650" h="1421" extrusionOk="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6963525" y="2464720"/>
                    <a:ext cx="41658" cy="35700"/>
                  </a:xfrm>
                  <a:custGeom>
                    <a:avLst/>
                    <a:gdLst/>
                    <a:ahLst/>
                    <a:cxnLst/>
                    <a:rect l="l" t="t" r="r" b="b"/>
                    <a:pathLst>
                      <a:path w="1650" h="1414" extrusionOk="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6988218" y="2464720"/>
                    <a:ext cx="41658" cy="35700"/>
                  </a:xfrm>
                  <a:custGeom>
                    <a:avLst/>
                    <a:gdLst/>
                    <a:ahLst/>
                    <a:cxnLst/>
                    <a:rect l="l" t="t" r="r" b="b"/>
                    <a:pathLst>
                      <a:path w="1650" h="1414" extrusionOk="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7001876" y="2594214"/>
                    <a:ext cx="30625" cy="104525"/>
                  </a:xfrm>
                  <a:custGeom>
                    <a:avLst/>
                    <a:gdLst/>
                    <a:ahLst/>
                    <a:cxnLst/>
                    <a:rect l="l" t="t" r="r" b="b"/>
                    <a:pathLst>
                      <a:path w="1213" h="4140" extrusionOk="0">
                        <a:moveTo>
                          <a:pt x="815" y="1"/>
                        </a:moveTo>
                        <a:lnTo>
                          <a:pt x="0" y="79"/>
                        </a:lnTo>
                        <a:lnTo>
                          <a:pt x="398" y="4140"/>
                        </a:lnTo>
                        <a:lnTo>
                          <a:pt x="1213" y="4061"/>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7"/>
                  <p:cNvSpPr/>
                  <p:nvPr/>
                </p:nvSpPr>
                <p:spPr>
                  <a:xfrm>
                    <a:off x="6979987" y="2577349"/>
                    <a:ext cx="38124" cy="31938"/>
                  </a:xfrm>
                  <a:custGeom>
                    <a:avLst/>
                    <a:gdLst/>
                    <a:ahLst/>
                    <a:cxnLst/>
                    <a:rect l="l" t="t" r="r" b="b"/>
                    <a:pathLst>
                      <a:path w="1510" h="1265" extrusionOk="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7002028" y="2575077"/>
                    <a:ext cx="38124" cy="32090"/>
                  </a:xfrm>
                  <a:custGeom>
                    <a:avLst/>
                    <a:gdLst/>
                    <a:ahLst/>
                    <a:cxnLst/>
                    <a:rect l="l" t="t" r="r" b="b"/>
                    <a:pathLst>
                      <a:path w="1510" h="1271" extrusionOk="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6989859" y="2680182"/>
                    <a:ext cx="38174" cy="31963"/>
                  </a:xfrm>
                  <a:custGeom>
                    <a:avLst/>
                    <a:gdLst/>
                    <a:ahLst/>
                    <a:cxnLst/>
                    <a:rect l="l" t="t" r="r" b="b"/>
                    <a:pathLst>
                      <a:path w="1512" h="1266" extrusionOk="0">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7"/>
                  <p:cNvSpPr/>
                  <p:nvPr/>
                </p:nvSpPr>
                <p:spPr>
                  <a:xfrm>
                    <a:off x="7012076" y="2678086"/>
                    <a:ext cx="37997" cy="32090"/>
                  </a:xfrm>
                  <a:custGeom>
                    <a:avLst/>
                    <a:gdLst/>
                    <a:ahLst/>
                    <a:cxnLst/>
                    <a:rect l="l" t="t" r="r" b="b"/>
                    <a:pathLst>
                      <a:path w="1505" h="1271" extrusionOk="0">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6850316" y="2178085"/>
                    <a:ext cx="55974" cy="109271"/>
                  </a:xfrm>
                  <a:custGeom>
                    <a:avLst/>
                    <a:gdLst/>
                    <a:ahLst/>
                    <a:cxnLst/>
                    <a:rect l="l" t="t" r="r" b="b"/>
                    <a:pathLst>
                      <a:path w="2217" h="4328" extrusionOk="0">
                        <a:moveTo>
                          <a:pt x="1317" y="0"/>
                        </a:moveTo>
                        <a:lnTo>
                          <a:pt x="1" y="4035"/>
                        </a:lnTo>
                        <a:lnTo>
                          <a:pt x="894" y="4328"/>
                        </a:lnTo>
                        <a:lnTo>
                          <a:pt x="2217" y="287"/>
                        </a:lnTo>
                        <a:lnTo>
                          <a:pt x="13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7"/>
                  <p:cNvSpPr/>
                  <p:nvPr/>
                </p:nvSpPr>
                <p:spPr>
                  <a:xfrm>
                    <a:off x="6864858" y="2156120"/>
                    <a:ext cx="40775" cy="34463"/>
                  </a:xfrm>
                  <a:custGeom>
                    <a:avLst/>
                    <a:gdLst/>
                    <a:ahLst/>
                    <a:cxnLst/>
                    <a:rect l="l" t="t" r="r" b="b"/>
                    <a:pathLst>
                      <a:path w="1615" h="1365" extrusionOk="0">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887581" y="2163517"/>
                    <a:ext cx="40775" cy="34463"/>
                  </a:xfrm>
                  <a:custGeom>
                    <a:avLst/>
                    <a:gdLst/>
                    <a:ahLst/>
                    <a:cxnLst/>
                    <a:rect l="l" t="t" r="r" b="b"/>
                    <a:pathLst>
                      <a:path w="1615" h="1365" extrusionOk="0">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830471" y="2261755"/>
                    <a:ext cx="40775" cy="34539"/>
                  </a:xfrm>
                  <a:custGeom>
                    <a:avLst/>
                    <a:gdLst/>
                    <a:ahLst/>
                    <a:cxnLst/>
                    <a:rect l="l" t="t" r="r" b="b"/>
                    <a:pathLst>
                      <a:path w="1615" h="1368" extrusionOk="0">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853017" y="2269178"/>
                    <a:ext cx="40775" cy="34539"/>
                  </a:xfrm>
                  <a:custGeom>
                    <a:avLst/>
                    <a:gdLst/>
                    <a:ahLst/>
                    <a:cxnLst/>
                    <a:rect l="l" t="t" r="r" b="b"/>
                    <a:pathLst>
                      <a:path w="1615" h="1368" extrusionOk="0">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6907905" y="2021424"/>
                    <a:ext cx="55974" cy="109448"/>
                  </a:xfrm>
                  <a:custGeom>
                    <a:avLst/>
                    <a:gdLst/>
                    <a:ahLst/>
                    <a:cxnLst/>
                    <a:rect l="l" t="t" r="r" b="b"/>
                    <a:pathLst>
                      <a:path w="2217" h="4335" extrusionOk="0">
                        <a:moveTo>
                          <a:pt x="1324" y="0"/>
                        </a:moveTo>
                        <a:lnTo>
                          <a:pt x="1" y="4041"/>
                        </a:lnTo>
                        <a:lnTo>
                          <a:pt x="900" y="4335"/>
                        </a:lnTo>
                        <a:lnTo>
                          <a:pt x="2217" y="294"/>
                        </a:lnTo>
                        <a:lnTo>
                          <a:pt x="1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6922625" y="1999459"/>
                    <a:ext cx="40775" cy="34387"/>
                  </a:xfrm>
                  <a:custGeom>
                    <a:avLst/>
                    <a:gdLst/>
                    <a:ahLst/>
                    <a:cxnLst/>
                    <a:rect l="l" t="t" r="r" b="b"/>
                    <a:pathLst>
                      <a:path w="1615" h="1362" extrusionOk="0">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45196" y="2006882"/>
                    <a:ext cx="40749" cy="34463"/>
                  </a:xfrm>
                  <a:custGeom>
                    <a:avLst/>
                    <a:gdLst/>
                    <a:ahLst/>
                    <a:cxnLst/>
                    <a:rect l="l" t="t" r="r" b="b"/>
                    <a:pathLst>
                      <a:path w="1614" h="1365" extrusionOk="0">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7"/>
                  <p:cNvSpPr/>
                  <p:nvPr/>
                </p:nvSpPr>
                <p:spPr>
                  <a:xfrm>
                    <a:off x="6888061" y="2105271"/>
                    <a:ext cx="40775" cy="34488"/>
                  </a:xfrm>
                  <a:custGeom>
                    <a:avLst/>
                    <a:gdLst/>
                    <a:ahLst/>
                    <a:cxnLst/>
                    <a:rect l="l" t="t" r="r" b="b"/>
                    <a:pathLst>
                      <a:path w="1615" h="1366" extrusionOk="0">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6910783" y="2112517"/>
                    <a:ext cx="40775" cy="34539"/>
                  </a:xfrm>
                  <a:custGeom>
                    <a:avLst/>
                    <a:gdLst/>
                    <a:ahLst/>
                    <a:cxnLst/>
                    <a:rect l="l" t="t" r="r" b="b"/>
                    <a:pathLst>
                      <a:path w="1615" h="1368" extrusionOk="0">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6957113" y="1968758"/>
                    <a:ext cx="226622" cy="24717"/>
                  </a:xfrm>
                  <a:custGeom>
                    <a:avLst/>
                    <a:gdLst/>
                    <a:ahLst/>
                    <a:cxnLst/>
                    <a:rect l="l" t="t" r="r" b="b"/>
                    <a:pathLst>
                      <a:path w="8976" h="979" extrusionOk="0">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7"/>
                  <p:cNvSpPr/>
                  <p:nvPr/>
                </p:nvSpPr>
                <p:spPr>
                  <a:xfrm>
                    <a:off x="7039546" y="1927453"/>
                    <a:ext cx="61907" cy="24717"/>
                  </a:xfrm>
                  <a:custGeom>
                    <a:avLst/>
                    <a:gdLst/>
                    <a:ahLst/>
                    <a:cxnLst/>
                    <a:rect l="l" t="t" r="r" b="b"/>
                    <a:pathLst>
                      <a:path w="2452" h="979" extrusionOk="0">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7"/>
                  <p:cNvSpPr/>
                  <p:nvPr/>
                </p:nvSpPr>
                <p:spPr>
                  <a:xfrm>
                    <a:off x="7039546" y="2257236"/>
                    <a:ext cx="61907" cy="24692"/>
                  </a:xfrm>
                  <a:custGeom>
                    <a:avLst/>
                    <a:gdLst/>
                    <a:ahLst/>
                    <a:cxnLst/>
                    <a:rect l="l" t="t" r="r" b="b"/>
                    <a:pathLst>
                      <a:path w="2452" h="978" extrusionOk="0">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7039546" y="2216082"/>
                    <a:ext cx="61907" cy="24717"/>
                  </a:xfrm>
                  <a:custGeom>
                    <a:avLst/>
                    <a:gdLst/>
                    <a:ahLst/>
                    <a:cxnLst/>
                    <a:rect l="l" t="t" r="r" b="b"/>
                    <a:pathLst>
                      <a:path w="2452" h="979" extrusionOk="0">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039546" y="2178893"/>
                    <a:ext cx="61907" cy="24717"/>
                  </a:xfrm>
                  <a:custGeom>
                    <a:avLst/>
                    <a:gdLst/>
                    <a:ahLst/>
                    <a:cxnLst/>
                    <a:rect l="l" t="t" r="r" b="b"/>
                    <a:pathLst>
                      <a:path w="2452" h="979" extrusionOk="0">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7051892" y="1972873"/>
                    <a:ext cx="32948" cy="185493"/>
                  </a:xfrm>
                  <a:custGeom>
                    <a:avLst/>
                    <a:gdLst/>
                    <a:ahLst/>
                    <a:cxnLst/>
                    <a:rect l="l" t="t" r="r" b="b"/>
                    <a:pathLst>
                      <a:path w="1305" h="7347" extrusionOk="0">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7058810" y="2022661"/>
                    <a:ext cx="95461" cy="38124"/>
                  </a:xfrm>
                  <a:custGeom>
                    <a:avLst/>
                    <a:gdLst/>
                    <a:ahLst/>
                    <a:cxnLst/>
                    <a:rect l="l" t="t" r="r" b="b"/>
                    <a:pathLst>
                      <a:path w="3781" h="1510" extrusionOk="0">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7050427" y="2076135"/>
                    <a:ext cx="108135" cy="37947"/>
                  </a:xfrm>
                  <a:custGeom>
                    <a:avLst/>
                    <a:gdLst/>
                    <a:ahLst/>
                    <a:cxnLst/>
                    <a:rect l="l" t="t" r="r" b="b"/>
                    <a:pathLst>
                      <a:path w="4283" h="1503" extrusionOk="0">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a:off x="6988722" y="2022358"/>
                    <a:ext cx="90361" cy="37922"/>
                  </a:xfrm>
                  <a:custGeom>
                    <a:avLst/>
                    <a:gdLst/>
                    <a:ahLst/>
                    <a:cxnLst/>
                    <a:rect l="l" t="t" r="r" b="b"/>
                    <a:pathLst>
                      <a:path w="3579" h="1502" extrusionOk="0">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7"/>
                  <p:cNvSpPr/>
                  <p:nvPr/>
                </p:nvSpPr>
                <p:spPr>
                  <a:xfrm>
                    <a:off x="7058305" y="2132892"/>
                    <a:ext cx="95966" cy="38149"/>
                  </a:xfrm>
                  <a:custGeom>
                    <a:avLst/>
                    <a:gdLst/>
                    <a:ahLst/>
                    <a:cxnLst/>
                    <a:rect l="l" t="t" r="r" b="b"/>
                    <a:pathLst>
                      <a:path w="3801" h="1511" extrusionOk="0">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6988722" y="2132589"/>
                    <a:ext cx="90361" cy="38098"/>
                  </a:xfrm>
                  <a:custGeom>
                    <a:avLst/>
                    <a:gdLst/>
                    <a:ahLst/>
                    <a:cxnLst/>
                    <a:rect l="l" t="t" r="r" b="b"/>
                    <a:pathLst>
                      <a:path w="3579" h="1509" extrusionOk="0">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6976351" y="2075959"/>
                    <a:ext cx="110786" cy="37493"/>
                  </a:xfrm>
                  <a:custGeom>
                    <a:avLst/>
                    <a:gdLst/>
                    <a:ahLst/>
                    <a:cxnLst/>
                    <a:rect l="l" t="t" r="r" b="b"/>
                    <a:pathLst>
                      <a:path w="4388" h="1485" extrusionOk="0">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6825321" y="2309220"/>
                    <a:ext cx="45269" cy="36053"/>
                  </a:xfrm>
                  <a:custGeom>
                    <a:avLst/>
                    <a:gdLst/>
                    <a:ahLst/>
                    <a:cxnLst/>
                    <a:rect l="l" t="t" r="r" b="b"/>
                    <a:pathLst>
                      <a:path w="1793" h="1428" extrusionOk="0">
                        <a:moveTo>
                          <a:pt x="815" y="1"/>
                        </a:moveTo>
                        <a:cubicBezTo>
                          <a:pt x="0" y="1"/>
                          <a:pt x="0" y="1428"/>
                          <a:pt x="815" y="1428"/>
                        </a:cubicBezTo>
                        <a:cubicBezTo>
                          <a:pt x="1792" y="1428"/>
                          <a:pt x="1792" y="1"/>
                          <a:pt x="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6812697" y="2361054"/>
                    <a:ext cx="18405" cy="28883"/>
                  </a:xfrm>
                  <a:custGeom>
                    <a:avLst/>
                    <a:gdLst/>
                    <a:ahLst/>
                    <a:cxnLst/>
                    <a:rect l="l" t="t" r="r" b="b"/>
                    <a:pathLst>
                      <a:path w="729" h="1144" extrusionOk="0">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6832339" y="2374662"/>
                    <a:ext cx="22773" cy="27318"/>
                  </a:xfrm>
                  <a:custGeom>
                    <a:avLst/>
                    <a:gdLst/>
                    <a:ahLst/>
                    <a:cxnLst/>
                    <a:rect l="l" t="t" r="r" b="b"/>
                    <a:pathLst>
                      <a:path w="902" h="1082" extrusionOk="0">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973725" y="2516225"/>
                    <a:ext cx="61755" cy="50722"/>
                  </a:xfrm>
                  <a:custGeom>
                    <a:avLst/>
                    <a:gdLst/>
                    <a:ahLst/>
                    <a:cxnLst/>
                    <a:rect l="l" t="t" r="r" b="b"/>
                    <a:pathLst>
                      <a:path w="2446" h="2009" extrusionOk="0">
                        <a:moveTo>
                          <a:pt x="1142" y="1"/>
                        </a:moveTo>
                        <a:cubicBezTo>
                          <a:pt x="1" y="1"/>
                          <a:pt x="1" y="2008"/>
                          <a:pt x="1142" y="2008"/>
                        </a:cubicBezTo>
                        <a:cubicBezTo>
                          <a:pt x="2445" y="2008"/>
                          <a:pt x="2445" y="1"/>
                          <a:pt x="1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998418" y="2738706"/>
                    <a:ext cx="45269" cy="34589"/>
                  </a:xfrm>
                  <a:custGeom>
                    <a:avLst/>
                    <a:gdLst/>
                    <a:ahLst/>
                    <a:cxnLst/>
                    <a:rect l="l" t="t" r="r" b="b"/>
                    <a:pathLst>
                      <a:path w="1793" h="1370" extrusionOk="0">
                        <a:moveTo>
                          <a:pt x="815" y="0"/>
                        </a:moveTo>
                        <a:cubicBezTo>
                          <a:pt x="1" y="0"/>
                          <a:pt x="1" y="1369"/>
                          <a:pt x="815" y="1369"/>
                        </a:cubicBezTo>
                        <a:cubicBezTo>
                          <a:pt x="1793" y="1369"/>
                          <a:pt x="1793" y="0"/>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6982007" y="2784202"/>
                    <a:ext cx="50672" cy="23127"/>
                  </a:xfrm>
                  <a:custGeom>
                    <a:avLst/>
                    <a:gdLst/>
                    <a:ahLst/>
                    <a:cxnLst/>
                    <a:rect l="l" t="t" r="r" b="b"/>
                    <a:pathLst>
                      <a:path w="2007" h="916" extrusionOk="0">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7130235"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7135663" y="2349212"/>
                    <a:ext cx="41810" cy="35877"/>
                  </a:xfrm>
                  <a:custGeom>
                    <a:avLst/>
                    <a:gdLst/>
                    <a:ahLst/>
                    <a:cxnLst/>
                    <a:rect l="l" t="t" r="r" b="b"/>
                    <a:pathLst>
                      <a:path w="1656" h="1421" extrusionOk="0">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7110971" y="2349212"/>
                    <a:ext cx="41835" cy="35877"/>
                  </a:xfrm>
                  <a:custGeom>
                    <a:avLst/>
                    <a:gdLst/>
                    <a:ahLst/>
                    <a:cxnLst/>
                    <a:rect l="l" t="t" r="r" b="b"/>
                    <a:pathLst>
                      <a:path w="1657" h="1421" extrusionOk="0">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7135663" y="2464720"/>
                    <a:ext cx="41810" cy="35776"/>
                  </a:xfrm>
                  <a:custGeom>
                    <a:avLst/>
                    <a:gdLst/>
                    <a:ahLst/>
                    <a:cxnLst/>
                    <a:rect l="l" t="t" r="r" b="b"/>
                    <a:pathLst>
                      <a:path w="1656" h="1417" extrusionOk="0">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7110971" y="2464720"/>
                    <a:ext cx="41835" cy="35776"/>
                  </a:xfrm>
                  <a:custGeom>
                    <a:avLst/>
                    <a:gdLst/>
                    <a:ahLst/>
                    <a:cxnLst/>
                    <a:rect l="l" t="t" r="r" b="b"/>
                    <a:pathLst>
                      <a:path w="1657" h="1417" extrusionOk="0">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7108673" y="2594568"/>
                    <a:ext cx="30474" cy="104499"/>
                  </a:xfrm>
                  <a:custGeom>
                    <a:avLst/>
                    <a:gdLst/>
                    <a:ahLst/>
                    <a:cxnLst/>
                    <a:rect l="l" t="t" r="r" b="b"/>
                    <a:pathLst>
                      <a:path w="1207" h="4139" extrusionOk="0">
                        <a:moveTo>
                          <a:pt x="398" y="0"/>
                        </a:moveTo>
                        <a:lnTo>
                          <a:pt x="0" y="4060"/>
                        </a:lnTo>
                        <a:lnTo>
                          <a:pt x="815" y="4139"/>
                        </a:lnTo>
                        <a:lnTo>
                          <a:pt x="1206" y="78"/>
                        </a:lnTo>
                        <a:lnTo>
                          <a:pt x="3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7122913" y="2577349"/>
                    <a:ext cx="38098" cy="31938"/>
                  </a:xfrm>
                  <a:custGeom>
                    <a:avLst/>
                    <a:gdLst/>
                    <a:ahLst/>
                    <a:cxnLst/>
                    <a:rect l="l" t="t" r="r" b="b"/>
                    <a:pathLst>
                      <a:path w="1509" h="1265" extrusionOk="0">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7100821" y="2575077"/>
                    <a:ext cx="38149" cy="32090"/>
                  </a:xfrm>
                  <a:custGeom>
                    <a:avLst/>
                    <a:gdLst/>
                    <a:ahLst/>
                    <a:cxnLst/>
                    <a:rect l="l" t="t" r="r" b="b"/>
                    <a:pathLst>
                      <a:path w="1511" h="1271" extrusionOk="0">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7"/>
                  <p:cNvSpPr/>
                  <p:nvPr/>
                </p:nvSpPr>
                <p:spPr>
                  <a:xfrm>
                    <a:off x="7112864" y="2680182"/>
                    <a:ext cx="38124" cy="31963"/>
                  </a:xfrm>
                  <a:custGeom>
                    <a:avLst/>
                    <a:gdLst/>
                    <a:ahLst/>
                    <a:cxnLst/>
                    <a:rect l="l" t="t" r="r" b="b"/>
                    <a:pathLst>
                      <a:path w="1510" h="1266" extrusionOk="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7"/>
                  <p:cNvSpPr/>
                  <p:nvPr/>
                </p:nvSpPr>
                <p:spPr>
                  <a:xfrm>
                    <a:off x="7090823" y="2678086"/>
                    <a:ext cx="38124" cy="32090"/>
                  </a:xfrm>
                  <a:custGeom>
                    <a:avLst/>
                    <a:gdLst/>
                    <a:ahLst/>
                    <a:cxnLst/>
                    <a:rect l="l" t="t" r="r" b="b"/>
                    <a:pathLst>
                      <a:path w="1510" h="1271" extrusionOk="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7234886" y="2178085"/>
                    <a:ext cx="55974" cy="109448"/>
                  </a:xfrm>
                  <a:custGeom>
                    <a:avLst/>
                    <a:gdLst/>
                    <a:ahLst/>
                    <a:cxnLst/>
                    <a:rect l="l" t="t" r="r" b="b"/>
                    <a:pathLst>
                      <a:path w="2217" h="4335" extrusionOk="0">
                        <a:moveTo>
                          <a:pt x="900" y="0"/>
                        </a:moveTo>
                        <a:lnTo>
                          <a:pt x="0" y="293"/>
                        </a:lnTo>
                        <a:lnTo>
                          <a:pt x="1317" y="4334"/>
                        </a:lnTo>
                        <a:lnTo>
                          <a:pt x="2216" y="4041"/>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7235214" y="2156120"/>
                    <a:ext cx="40775" cy="34463"/>
                  </a:xfrm>
                  <a:custGeom>
                    <a:avLst/>
                    <a:gdLst/>
                    <a:ahLst/>
                    <a:cxnLst/>
                    <a:rect l="l" t="t" r="r" b="b"/>
                    <a:pathLst>
                      <a:path w="1615" h="1365" extrusionOk="0">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7212668" y="2163517"/>
                    <a:ext cx="40749" cy="34488"/>
                  </a:xfrm>
                  <a:custGeom>
                    <a:avLst/>
                    <a:gdLst/>
                    <a:ahLst/>
                    <a:cxnLst/>
                    <a:rect l="l" t="t" r="r" b="b"/>
                    <a:pathLst>
                      <a:path w="1614" h="1366" extrusionOk="0">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7269778" y="2261932"/>
                    <a:ext cx="40749" cy="34362"/>
                  </a:xfrm>
                  <a:custGeom>
                    <a:avLst/>
                    <a:gdLst/>
                    <a:ahLst/>
                    <a:cxnLst/>
                    <a:rect l="l" t="t" r="r" b="b"/>
                    <a:pathLst>
                      <a:path w="1614" h="1361" extrusionOk="0">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7247055" y="2269178"/>
                    <a:ext cx="40775" cy="34539"/>
                  </a:xfrm>
                  <a:custGeom>
                    <a:avLst/>
                    <a:gdLst/>
                    <a:ahLst/>
                    <a:cxnLst/>
                    <a:rect l="l" t="t" r="r" b="b"/>
                    <a:pathLst>
                      <a:path w="1615" h="1368" extrusionOk="0">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7"/>
                  <p:cNvSpPr/>
                  <p:nvPr/>
                </p:nvSpPr>
                <p:spPr>
                  <a:xfrm>
                    <a:off x="7177119" y="2021601"/>
                    <a:ext cx="55974" cy="109271"/>
                  </a:xfrm>
                  <a:custGeom>
                    <a:avLst/>
                    <a:gdLst/>
                    <a:ahLst/>
                    <a:cxnLst/>
                    <a:rect l="l" t="t" r="r" b="b"/>
                    <a:pathLst>
                      <a:path w="2217" h="4328" extrusionOk="0">
                        <a:moveTo>
                          <a:pt x="900" y="0"/>
                        </a:moveTo>
                        <a:lnTo>
                          <a:pt x="1" y="287"/>
                        </a:lnTo>
                        <a:lnTo>
                          <a:pt x="1324" y="4328"/>
                        </a:lnTo>
                        <a:lnTo>
                          <a:pt x="2217" y="4034"/>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7"/>
                  <p:cNvSpPr/>
                  <p:nvPr/>
                </p:nvSpPr>
                <p:spPr>
                  <a:xfrm>
                    <a:off x="7177624" y="1999459"/>
                    <a:ext cx="40749" cy="34387"/>
                  </a:xfrm>
                  <a:custGeom>
                    <a:avLst/>
                    <a:gdLst/>
                    <a:ahLst/>
                    <a:cxnLst/>
                    <a:rect l="l" t="t" r="r" b="b"/>
                    <a:pathLst>
                      <a:path w="1614" h="1362" extrusionOk="0">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7154902" y="2006882"/>
                    <a:ext cx="40775" cy="34463"/>
                  </a:xfrm>
                  <a:custGeom>
                    <a:avLst/>
                    <a:gdLst/>
                    <a:ahLst/>
                    <a:cxnLst/>
                    <a:rect l="l" t="t" r="r" b="b"/>
                    <a:pathLst>
                      <a:path w="1615" h="1365" extrusionOk="0">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7212163" y="2105271"/>
                    <a:ext cx="40623" cy="34488"/>
                  </a:xfrm>
                  <a:custGeom>
                    <a:avLst/>
                    <a:gdLst/>
                    <a:ahLst/>
                    <a:cxnLst/>
                    <a:rect l="l" t="t" r="r" b="b"/>
                    <a:pathLst>
                      <a:path w="1609" h="1366" extrusionOk="0">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7189465" y="2112517"/>
                    <a:ext cx="40749" cy="34539"/>
                  </a:xfrm>
                  <a:custGeom>
                    <a:avLst/>
                    <a:gdLst/>
                    <a:ahLst/>
                    <a:cxnLst/>
                    <a:rect l="l" t="t" r="r" b="b"/>
                    <a:pathLst>
                      <a:path w="1614" h="1368" extrusionOk="0">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7270434" y="2309220"/>
                    <a:ext cx="45269" cy="36053"/>
                  </a:xfrm>
                  <a:custGeom>
                    <a:avLst/>
                    <a:gdLst/>
                    <a:ahLst/>
                    <a:cxnLst/>
                    <a:rect l="l" t="t" r="r" b="b"/>
                    <a:pathLst>
                      <a:path w="1793" h="1428" extrusionOk="0">
                        <a:moveTo>
                          <a:pt x="978" y="1"/>
                        </a:moveTo>
                        <a:cubicBezTo>
                          <a:pt x="0" y="1"/>
                          <a:pt x="0" y="1428"/>
                          <a:pt x="978" y="1428"/>
                        </a:cubicBezTo>
                        <a:cubicBezTo>
                          <a:pt x="1792" y="1428"/>
                          <a:pt x="1792"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7"/>
                  <p:cNvSpPr/>
                  <p:nvPr/>
                </p:nvSpPr>
                <p:spPr>
                  <a:xfrm>
                    <a:off x="7309921" y="2361054"/>
                    <a:ext cx="18229" cy="28883"/>
                  </a:xfrm>
                  <a:custGeom>
                    <a:avLst/>
                    <a:gdLst/>
                    <a:ahLst/>
                    <a:cxnLst/>
                    <a:rect l="l" t="t" r="r" b="b"/>
                    <a:pathLst>
                      <a:path w="722" h="1144" extrusionOk="0">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7285886" y="2374662"/>
                    <a:ext cx="22420" cy="27318"/>
                  </a:xfrm>
                  <a:custGeom>
                    <a:avLst/>
                    <a:gdLst/>
                    <a:ahLst/>
                    <a:cxnLst/>
                    <a:rect l="l" t="t" r="r" b="b"/>
                    <a:pathLst>
                      <a:path w="888" h="1082" extrusionOk="0">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7105543" y="2516225"/>
                    <a:ext cx="61730" cy="50722"/>
                  </a:xfrm>
                  <a:custGeom>
                    <a:avLst/>
                    <a:gdLst/>
                    <a:ahLst/>
                    <a:cxnLst/>
                    <a:rect l="l" t="t" r="r" b="b"/>
                    <a:pathLst>
                      <a:path w="2445" h="2009" extrusionOk="0">
                        <a:moveTo>
                          <a:pt x="1304" y="1"/>
                        </a:moveTo>
                        <a:cubicBezTo>
                          <a:pt x="1" y="1"/>
                          <a:pt x="1" y="2008"/>
                          <a:pt x="1304" y="2008"/>
                        </a:cubicBezTo>
                        <a:cubicBezTo>
                          <a:pt x="2445" y="2008"/>
                          <a:pt x="2445" y="1"/>
                          <a:pt x="1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7097160" y="2738706"/>
                    <a:ext cx="45420" cy="34589"/>
                  </a:xfrm>
                  <a:custGeom>
                    <a:avLst/>
                    <a:gdLst/>
                    <a:ahLst/>
                    <a:cxnLst/>
                    <a:rect l="l" t="t" r="r" b="b"/>
                    <a:pathLst>
                      <a:path w="1799" h="1370" extrusionOk="0">
                        <a:moveTo>
                          <a:pt x="984" y="0"/>
                        </a:moveTo>
                        <a:cubicBezTo>
                          <a:pt x="0" y="0"/>
                          <a:pt x="0" y="1369"/>
                          <a:pt x="984" y="1369"/>
                        </a:cubicBezTo>
                        <a:cubicBezTo>
                          <a:pt x="1799" y="1369"/>
                          <a:pt x="1799"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7"/>
                  <p:cNvSpPr/>
                  <p:nvPr/>
                </p:nvSpPr>
                <p:spPr>
                  <a:xfrm>
                    <a:off x="7108345" y="2784202"/>
                    <a:ext cx="50520" cy="23127"/>
                  </a:xfrm>
                  <a:custGeom>
                    <a:avLst/>
                    <a:gdLst/>
                    <a:ahLst/>
                    <a:cxnLst/>
                    <a:rect l="l" t="t" r="r" b="b"/>
                    <a:pathLst>
                      <a:path w="2001" h="916" extrusionOk="0">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6949715" y="2273849"/>
                    <a:ext cx="125581" cy="69961"/>
                  </a:xfrm>
                  <a:custGeom>
                    <a:avLst/>
                    <a:gdLst/>
                    <a:ahLst/>
                    <a:cxnLst/>
                    <a:rect l="l" t="t" r="r" b="b"/>
                    <a:pathLst>
                      <a:path w="4974" h="2771" extrusionOk="0">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7065551" y="2273849"/>
                    <a:ext cx="125758" cy="69961"/>
                  </a:xfrm>
                  <a:custGeom>
                    <a:avLst/>
                    <a:gdLst/>
                    <a:ahLst/>
                    <a:cxnLst/>
                    <a:rect l="l" t="t" r="r" b="b"/>
                    <a:pathLst>
                      <a:path w="4981" h="2771" extrusionOk="0">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3" name="Google Shape;10873;p77"/>
                  <p:cNvGrpSpPr/>
                  <p:nvPr/>
                </p:nvGrpSpPr>
                <p:grpSpPr>
                  <a:xfrm>
                    <a:off x="6934567" y="1636703"/>
                    <a:ext cx="275980" cy="252450"/>
                    <a:chOff x="6934567" y="1636703"/>
                    <a:chExt cx="275980" cy="252450"/>
                  </a:xfrm>
                </p:grpSpPr>
                <p:sp>
                  <p:nvSpPr>
                    <p:cNvPr id="10874" name="Google Shape;10874;p77"/>
                    <p:cNvSpPr/>
                    <p:nvPr/>
                  </p:nvSpPr>
                  <p:spPr>
                    <a:xfrm>
                      <a:off x="6934567" y="1636703"/>
                      <a:ext cx="275980" cy="197334"/>
                    </a:xfrm>
                    <a:custGeom>
                      <a:avLst/>
                      <a:gdLst/>
                      <a:ahLst/>
                      <a:cxnLst/>
                      <a:rect l="l" t="t" r="r" b="b"/>
                      <a:pathLst>
                        <a:path w="10931" h="7816" extrusionOk="0">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7001700" y="1770817"/>
                      <a:ext cx="137927" cy="118335"/>
                    </a:xfrm>
                    <a:custGeom>
                      <a:avLst/>
                      <a:gdLst/>
                      <a:ahLst/>
                      <a:cxnLst/>
                      <a:rect l="l" t="t" r="r" b="b"/>
                      <a:pathLst>
                        <a:path w="5463" h="4687" extrusionOk="0">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7057168" y="1780689"/>
                      <a:ext cx="30802" cy="42643"/>
                    </a:xfrm>
                    <a:custGeom>
                      <a:avLst/>
                      <a:gdLst/>
                      <a:ahLst/>
                      <a:cxnLst/>
                      <a:rect l="l" t="t" r="r" b="b"/>
                      <a:pathLst>
                        <a:path w="1220" h="1689" extrusionOk="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877" name="Google Shape;10877;p77"/>
              <p:cNvSpPr/>
              <p:nvPr/>
            </p:nvSpPr>
            <p:spPr>
              <a:xfrm>
                <a:off x="6865944" y="1544979"/>
                <a:ext cx="406813" cy="325238"/>
              </a:xfrm>
              <a:custGeom>
                <a:avLst/>
                <a:gdLst/>
                <a:ahLst/>
                <a:cxnLst/>
                <a:rect l="l" t="t" r="r" b="b"/>
                <a:pathLst>
                  <a:path w="16113" h="12882" extrusionOk="0">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78" name="Google Shape;10878;p77"/>
          <p:cNvSpPr/>
          <p:nvPr/>
        </p:nvSpPr>
        <p:spPr>
          <a:xfrm>
            <a:off x="4964226" y="4326883"/>
            <a:ext cx="452864" cy="49056"/>
          </a:xfrm>
          <a:custGeom>
            <a:avLst/>
            <a:gdLst/>
            <a:ahLst/>
            <a:cxnLst/>
            <a:rect l="l" t="t" r="r" b="b"/>
            <a:pathLst>
              <a:path w="17937" h="1943" extrusionOk="0">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4915019" y="3065442"/>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5177644" y="3411484"/>
            <a:ext cx="24869" cy="164260"/>
          </a:xfrm>
          <a:custGeom>
            <a:avLst/>
            <a:gdLst/>
            <a:ahLst/>
            <a:cxnLst/>
            <a:rect l="l" t="t" r="r" b="b"/>
            <a:pathLst>
              <a:path w="985" h="6506" extrusionOk="0">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5148685" y="3555774"/>
            <a:ext cx="80338" cy="55014"/>
          </a:xfrm>
          <a:custGeom>
            <a:avLst/>
            <a:gdLst/>
            <a:ahLst/>
            <a:cxnLst/>
            <a:rect l="l" t="t" r="r" b="b"/>
            <a:pathLst>
              <a:path w="3182" h="2179" extrusionOk="0">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5088217" y="3540499"/>
            <a:ext cx="91093" cy="197536"/>
          </a:xfrm>
          <a:custGeom>
            <a:avLst/>
            <a:gdLst/>
            <a:ahLst/>
            <a:cxnLst/>
            <a:rect l="l" t="t" r="r" b="b"/>
            <a:pathLst>
              <a:path w="3608" h="7824" extrusionOk="0">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5201831" y="3540499"/>
            <a:ext cx="91118" cy="197536"/>
          </a:xfrm>
          <a:custGeom>
            <a:avLst/>
            <a:gdLst/>
            <a:ahLst/>
            <a:cxnLst/>
            <a:rect l="l" t="t" r="r" b="b"/>
            <a:pathLst>
              <a:path w="3609" h="7824" extrusionOk="0">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4" name="Google Shape;10884;p77"/>
          <p:cNvGrpSpPr/>
          <p:nvPr/>
        </p:nvGrpSpPr>
        <p:grpSpPr>
          <a:xfrm>
            <a:off x="996380" y="1542757"/>
            <a:ext cx="556859" cy="1310345"/>
            <a:chOff x="996380" y="1542757"/>
            <a:chExt cx="556859" cy="1310345"/>
          </a:xfrm>
        </p:grpSpPr>
        <p:sp>
          <p:nvSpPr>
            <p:cNvPr id="10885" name="Google Shape;10885;p77"/>
            <p:cNvSpPr/>
            <p:nvPr/>
          </p:nvSpPr>
          <p:spPr>
            <a:xfrm>
              <a:off x="1091487"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7"/>
            <p:cNvSpPr/>
            <p:nvPr/>
          </p:nvSpPr>
          <p:spPr>
            <a:xfrm>
              <a:off x="996380" y="1547529"/>
              <a:ext cx="556859" cy="1272651"/>
            </a:xfrm>
            <a:custGeom>
              <a:avLst/>
              <a:gdLst/>
              <a:ahLst/>
              <a:cxnLst/>
              <a:rect l="l" t="t" r="r" b="b"/>
              <a:pathLst>
                <a:path w="22056" h="50407" extrusionOk="0">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1046067"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7"/>
            <p:cNvSpPr/>
            <p:nvPr/>
          </p:nvSpPr>
          <p:spPr>
            <a:xfrm>
              <a:off x="1067780"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7"/>
          <p:cNvGrpSpPr/>
          <p:nvPr/>
        </p:nvGrpSpPr>
        <p:grpSpPr>
          <a:xfrm>
            <a:off x="998349" y="3064858"/>
            <a:ext cx="550774" cy="1310345"/>
            <a:chOff x="998349" y="3050689"/>
            <a:chExt cx="550774" cy="1310345"/>
          </a:xfrm>
        </p:grpSpPr>
        <p:sp>
          <p:nvSpPr>
            <p:cNvPr id="10890" name="Google Shape;10890;p77"/>
            <p:cNvSpPr/>
            <p:nvPr/>
          </p:nvSpPr>
          <p:spPr>
            <a:xfrm>
              <a:off x="998349" y="3072250"/>
              <a:ext cx="550774" cy="1256366"/>
            </a:xfrm>
            <a:custGeom>
              <a:avLst/>
              <a:gdLst/>
              <a:ahLst/>
              <a:cxnLst/>
              <a:rect l="l" t="t" r="r" b="b"/>
              <a:pathLst>
                <a:path w="21815" h="49762" extrusionOk="0">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1047380" y="4311978"/>
              <a:ext cx="453041" cy="49056"/>
            </a:xfrm>
            <a:custGeom>
              <a:avLst/>
              <a:gdLst/>
              <a:ahLst/>
              <a:cxnLst/>
              <a:rect l="l" t="t" r="r" b="b"/>
              <a:pathLst>
                <a:path w="17944" h="1943" extrusionOk="0">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1329091" y="3076164"/>
              <a:ext cx="124748" cy="171203"/>
            </a:xfrm>
            <a:custGeom>
              <a:avLst/>
              <a:gdLst/>
              <a:ahLst/>
              <a:cxnLst/>
              <a:rect l="l" t="t" r="r" b="b"/>
              <a:pathLst>
                <a:path w="4941" h="6781" extrusionOk="0">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1088508" y="3050689"/>
              <a:ext cx="368311" cy="203899"/>
            </a:xfrm>
            <a:custGeom>
              <a:avLst/>
              <a:gdLst/>
              <a:ahLst/>
              <a:cxnLst/>
              <a:rect l="l" t="t" r="r" b="b"/>
              <a:pathLst>
                <a:path w="14588" h="8076" extrusionOk="0">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7"/>
          <p:cNvGrpSpPr/>
          <p:nvPr/>
        </p:nvGrpSpPr>
        <p:grpSpPr>
          <a:xfrm>
            <a:off x="7660912" y="1542757"/>
            <a:ext cx="557515" cy="1310345"/>
            <a:chOff x="7660912" y="1542757"/>
            <a:chExt cx="557515" cy="1310345"/>
          </a:xfrm>
        </p:grpSpPr>
        <p:sp>
          <p:nvSpPr>
            <p:cNvPr id="10895" name="Google Shape;10895;p77"/>
            <p:cNvSpPr/>
            <p:nvPr/>
          </p:nvSpPr>
          <p:spPr>
            <a:xfrm>
              <a:off x="7711255" y="2803693"/>
              <a:ext cx="457485" cy="49409"/>
            </a:xfrm>
            <a:custGeom>
              <a:avLst/>
              <a:gdLst/>
              <a:ahLst/>
              <a:cxnLst/>
              <a:rect l="l" t="t" r="r" b="b"/>
              <a:pathLst>
                <a:path w="18120" h="1957" extrusionOk="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7"/>
            <p:cNvGrpSpPr/>
            <p:nvPr/>
          </p:nvGrpSpPr>
          <p:grpSpPr>
            <a:xfrm>
              <a:off x="7660912" y="1542757"/>
              <a:ext cx="557515" cy="1277423"/>
              <a:chOff x="7660912" y="1542757"/>
              <a:chExt cx="557515" cy="1277423"/>
            </a:xfrm>
          </p:grpSpPr>
          <p:sp>
            <p:nvSpPr>
              <p:cNvPr id="10897" name="Google Shape;10897;p77"/>
              <p:cNvSpPr/>
              <p:nvPr/>
            </p:nvSpPr>
            <p:spPr>
              <a:xfrm>
                <a:off x="7756524" y="1674397"/>
                <a:ext cx="366796" cy="342104"/>
              </a:xfrm>
              <a:custGeom>
                <a:avLst/>
                <a:gdLst/>
                <a:ahLst/>
                <a:cxnLst/>
                <a:rect l="l" t="t" r="r" b="b"/>
                <a:pathLst>
                  <a:path w="14528" h="13550" extrusionOk="0">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77"/>
              <p:cNvGrpSpPr/>
              <p:nvPr/>
            </p:nvGrpSpPr>
            <p:grpSpPr>
              <a:xfrm>
                <a:off x="7660912" y="1547529"/>
                <a:ext cx="557515" cy="1272651"/>
                <a:chOff x="7660912" y="1547529"/>
                <a:chExt cx="557515" cy="1272651"/>
              </a:xfrm>
            </p:grpSpPr>
            <p:sp>
              <p:nvSpPr>
                <p:cNvPr id="10899" name="Google Shape;10899;p77"/>
                <p:cNvSpPr/>
                <p:nvPr/>
              </p:nvSpPr>
              <p:spPr>
                <a:xfrm>
                  <a:off x="7660912" y="1547529"/>
                  <a:ext cx="557515" cy="1272651"/>
                </a:xfrm>
                <a:custGeom>
                  <a:avLst/>
                  <a:gdLst/>
                  <a:ahLst/>
                  <a:cxnLst/>
                  <a:rect l="l" t="t" r="r" b="b"/>
                  <a:pathLst>
                    <a:path w="22082" h="50407" extrusionOk="0">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7"/>
                <p:cNvGrpSpPr/>
                <p:nvPr/>
              </p:nvGrpSpPr>
              <p:grpSpPr>
                <a:xfrm>
                  <a:off x="7873243" y="2256453"/>
                  <a:ext cx="129570" cy="89679"/>
                  <a:chOff x="7873243" y="2256453"/>
                  <a:chExt cx="129570" cy="89679"/>
                </a:xfrm>
              </p:grpSpPr>
              <p:sp>
                <p:nvSpPr>
                  <p:cNvPr id="10901" name="Google Shape;10901;p77"/>
                  <p:cNvSpPr/>
                  <p:nvPr/>
                </p:nvSpPr>
                <p:spPr>
                  <a:xfrm>
                    <a:off x="7960877" y="2272687"/>
                    <a:ext cx="36079" cy="22243"/>
                  </a:xfrm>
                  <a:custGeom>
                    <a:avLst/>
                    <a:gdLst/>
                    <a:ahLst/>
                    <a:cxnLst/>
                    <a:rect l="l" t="t" r="r" b="b"/>
                    <a:pathLst>
                      <a:path w="1429" h="881" extrusionOk="0">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7879278" y="2272687"/>
                    <a:ext cx="36053" cy="22243"/>
                  </a:xfrm>
                  <a:custGeom>
                    <a:avLst/>
                    <a:gdLst/>
                    <a:ahLst/>
                    <a:cxnLst/>
                    <a:rect l="l" t="t" r="r" b="b"/>
                    <a:pathLst>
                      <a:path w="1428" h="881" extrusionOk="0">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7873243" y="2256453"/>
                    <a:ext cx="129570" cy="89679"/>
                  </a:xfrm>
                  <a:custGeom>
                    <a:avLst/>
                    <a:gdLst/>
                    <a:ahLst/>
                    <a:cxnLst/>
                    <a:rect l="l" t="t" r="r" b="b"/>
                    <a:pathLst>
                      <a:path w="5132" h="3552" extrusionOk="0">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7916947" y="2261351"/>
                    <a:ext cx="42163" cy="81145"/>
                  </a:xfrm>
                  <a:custGeom>
                    <a:avLst/>
                    <a:gdLst/>
                    <a:ahLst/>
                    <a:cxnLst/>
                    <a:rect l="l" t="t" r="r" b="b"/>
                    <a:pathLst>
                      <a:path w="1670" h="3214" extrusionOk="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05" name="Google Shape;10905;p77"/>
              <p:cNvSpPr/>
              <p:nvPr/>
            </p:nvSpPr>
            <p:spPr>
              <a:xfrm>
                <a:off x="7732994" y="1542757"/>
                <a:ext cx="406788" cy="325163"/>
              </a:xfrm>
              <a:custGeom>
                <a:avLst/>
                <a:gdLst/>
                <a:ahLst/>
                <a:cxnLst/>
                <a:rect l="l" t="t" r="r" b="b"/>
                <a:pathLst>
                  <a:path w="16112" h="12879" extrusionOk="0">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06" name="Google Shape;10906;p77"/>
          <p:cNvSpPr/>
          <p:nvPr/>
        </p:nvSpPr>
        <p:spPr>
          <a:xfrm>
            <a:off x="7712417" y="4326148"/>
            <a:ext cx="452864" cy="49056"/>
          </a:xfrm>
          <a:custGeom>
            <a:avLst/>
            <a:gdLst/>
            <a:ahLst/>
            <a:cxnLst/>
            <a:rect l="l" t="t" r="r" b="b"/>
            <a:pathLst>
              <a:path w="17937" h="1943" extrusionOk="0">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7" name="Google Shape;10907;p77"/>
          <p:cNvGrpSpPr/>
          <p:nvPr/>
        </p:nvGrpSpPr>
        <p:grpSpPr>
          <a:xfrm>
            <a:off x="7665988" y="3067429"/>
            <a:ext cx="550774" cy="1277927"/>
            <a:chOff x="7665988" y="3067429"/>
            <a:chExt cx="550774" cy="1277927"/>
          </a:xfrm>
        </p:grpSpPr>
        <p:sp>
          <p:nvSpPr>
            <p:cNvPr id="10908" name="Google Shape;10908;p77"/>
            <p:cNvSpPr/>
            <p:nvPr/>
          </p:nvSpPr>
          <p:spPr>
            <a:xfrm>
              <a:off x="7665988" y="3067429"/>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77"/>
            <p:cNvGrpSpPr/>
            <p:nvPr/>
          </p:nvGrpSpPr>
          <p:grpSpPr>
            <a:xfrm>
              <a:off x="7893590" y="3786407"/>
              <a:ext cx="93163" cy="118840"/>
              <a:chOff x="7890614" y="3772237"/>
              <a:chExt cx="93163" cy="118840"/>
            </a:xfrm>
          </p:grpSpPr>
          <p:sp>
            <p:nvSpPr>
              <p:cNvPr id="10910" name="Google Shape;10910;p77"/>
              <p:cNvSpPr/>
              <p:nvPr/>
            </p:nvSpPr>
            <p:spPr>
              <a:xfrm>
                <a:off x="7954717" y="3788017"/>
                <a:ext cx="8988" cy="49637"/>
              </a:xfrm>
              <a:custGeom>
                <a:avLst/>
                <a:gdLst/>
                <a:ahLst/>
                <a:cxnLst/>
                <a:rect l="l" t="t" r="r" b="b"/>
                <a:pathLst>
                  <a:path w="356" h="1966" extrusionOk="0">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7910862" y="3788017"/>
                <a:ext cx="8736" cy="49409"/>
              </a:xfrm>
              <a:custGeom>
                <a:avLst/>
                <a:gdLst/>
                <a:ahLst/>
                <a:cxnLst/>
                <a:rect l="l" t="t" r="r" b="b"/>
                <a:pathLst>
                  <a:path w="346" h="1957" extrusionOk="0">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7901647" y="3841693"/>
                <a:ext cx="29161" cy="38023"/>
              </a:xfrm>
              <a:custGeom>
                <a:avLst/>
                <a:gdLst/>
                <a:ahLst/>
                <a:cxnLst/>
                <a:rect l="l" t="t" r="r" b="b"/>
                <a:pathLst>
                  <a:path w="1155" h="1506" extrusionOk="0">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7943785" y="3841693"/>
                <a:ext cx="29136" cy="38023"/>
              </a:xfrm>
              <a:custGeom>
                <a:avLst/>
                <a:gdLst/>
                <a:ahLst/>
                <a:cxnLst/>
                <a:rect l="l" t="t" r="r" b="b"/>
                <a:pathLst>
                  <a:path w="1154" h="1506" extrusionOk="0">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7"/>
              <p:cNvSpPr/>
              <p:nvPr/>
            </p:nvSpPr>
            <p:spPr>
              <a:xfrm>
                <a:off x="7916139" y="3833462"/>
                <a:ext cx="42315" cy="57615"/>
              </a:xfrm>
              <a:custGeom>
                <a:avLst/>
                <a:gdLst/>
                <a:ahLst/>
                <a:cxnLst/>
                <a:rect l="l" t="t" r="r" b="b"/>
                <a:pathLst>
                  <a:path w="1676" h="2282" extrusionOk="0">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7"/>
              <p:cNvSpPr/>
              <p:nvPr/>
            </p:nvSpPr>
            <p:spPr>
              <a:xfrm>
                <a:off x="7890614"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7"/>
              <p:cNvSpPr/>
              <p:nvPr/>
            </p:nvSpPr>
            <p:spPr>
              <a:xfrm>
                <a:off x="7959893"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20"/>
        <p:cNvGrpSpPr/>
        <p:nvPr/>
      </p:nvGrpSpPr>
      <p:grpSpPr>
        <a:xfrm>
          <a:off x="0" y="0"/>
          <a:ext cx="0" cy="0"/>
          <a:chOff x="0" y="0"/>
          <a:chExt cx="0" cy="0"/>
        </a:xfrm>
      </p:grpSpPr>
      <p:sp>
        <p:nvSpPr>
          <p:cNvPr id="10921" name="Google Shape;10921;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922" name="Google Shape;10922;p7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923" name="Google Shape;10923;p78"/>
          <p:cNvGrpSpPr/>
          <p:nvPr/>
        </p:nvGrpSpPr>
        <p:grpSpPr>
          <a:xfrm>
            <a:off x="866243" y="2291587"/>
            <a:ext cx="415546" cy="355053"/>
            <a:chOff x="866243" y="2291587"/>
            <a:chExt cx="415546" cy="355053"/>
          </a:xfrm>
        </p:grpSpPr>
        <p:sp>
          <p:nvSpPr>
            <p:cNvPr id="10924" name="Google Shape;10924;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7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78"/>
          <p:cNvGrpSpPr/>
          <p:nvPr/>
        </p:nvGrpSpPr>
        <p:grpSpPr>
          <a:xfrm>
            <a:off x="1958520" y="2302574"/>
            <a:ext cx="359213" cy="327807"/>
            <a:chOff x="1958520" y="2302574"/>
            <a:chExt cx="359213" cy="327807"/>
          </a:xfrm>
        </p:grpSpPr>
        <p:sp>
          <p:nvSpPr>
            <p:cNvPr id="10931" name="Google Shape;10931;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8"/>
          <p:cNvGrpSpPr/>
          <p:nvPr/>
        </p:nvGrpSpPr>
        <p:grpSpPr>
          <a:xfrm>
            <a:off x="2579882" y="2287427"/>
            <a:ext cx="207582" cy="359594"/>
            <a:chOff x="2656082" y="2287427"/>
            <a:chExt cx="207582" cy="359594"/>
          </a:xfrm>
        </p:grpSpPr>
        <p:sp>
          <p:nvSpPr>
            <p:cNvPr id="10935" name="Google Shape;10935;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8"/>
          <p:cNvGrpSpPr/>
          <p:nvPr/>
        </p:nvGrpSpPr>
        <p:grpSpPr>
          <a:xfrm>
            <a:off x="3049653" y="2321468"/>
            <a:ext cx="362991" cy="290018"/>
            <a:chOff x="3049653" y="2321468"/>
            <a:chExt cx="362991" cy="290018"/>
          </a:xfrm>
        </p:grpSpPr>
        <p:sp>
          <p:nvSpPr>
            <p:cNvPr id="10940" name="Google Shape;10940;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78"/>
          <p:cNvGrpSpPr/>
          <p:nvPr/>
        </p:nvGrpSpPr>
        <p:grpSpPr>
          <a:xfrm>
            <a:off x="3564243" y="2289904"/>
            <a:ext cx="422342" cy="355243"/>
            <a:chOff x="3564243" y="2289904"/>
            <a:chExt cx="422342" cy="355243"/>
          </a:xfrm>
        </p:grpSpPr>
        <p:sp>
          <p:nvSpPr>
            <p:cNvPr id="10945" name="Google Shape;10945;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0" name="Google Shape;10950;p7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78"/>
          <p:cNvGrpSpPr/>
          <p:nvPr/>
        </p:nvGrpSpPr>
        <p:grpSpPr>
          <a:xfrm>
            <a:off x="4687894" y="2289713"/>
            <a:ext cx="359594" cy="353909"/>
            <a:chOff x="4687894" y="2289713"/>
            <a:chExt cx="359594" cy="353909"/>
          </a:xfrm>
        </p:grpSpPr>
        <p:sp>
          <p:nvSpPr>
            <p:cNvPr id="10952" name="Google Shape;10952;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7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78"/>
          <p:cNvGrpSpPr/>
          <p:nvPr/>
        </p:nvGrpSpPr>
        <p:grpSpPr>
          <a:xfrm>
            <a:off x="6372624" y="2308227"/>
            <a:ext cx="263567" cy="317614"/>
            <a:chOff x="6421399" y="2308227"/>
            <a:chExt cx="263567" cy="317614"/>
          </a:xfrm>
        </p:grpSpPr>
        <p:sp>
          <p:nvSpPr>
            <p:cNvPr id="10957" name="Google Shape;10957;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78"/>
          <p:cNvGrpSpPr/>
          <p:nvPr/>
        </p:nvGrpSpPr>
        <p:grpSpPr>
          <a:xfrm>
            <a:off x="6870193" y="2295620"/>
            <a:ext cx="360356" cy="343462"/>
            <a:chOff x="6870193" y="2295620"/>
            <a:chExt cx="360356" cy="343462"/>
          </a:xfrm>
        </p:grpSpPr>
        <p:sp>
          <p:nvSpPr>
            <p:cNvPr id="10962" name="Google Shape;10962;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8"/>
          <p:cNvGrpSpPr/>
          <p:nvPr/>
        </p:nvGrpSpPr>
        <p:grpSpPr>
          <a:xfrm>
            <a:off x="7441465" y="2302860"/>
            <a:ext cx="342192" cy="327140"/>
            <a:chOff x="7441465" y="2302860"/>
            <a:chExt cx="342192" cy="327140"/>
          </a:xfrm>
        </p:grpSpPr>
        <p:sp>
          <p:nvSpPr>
            <p:cNvPr id="10965" name="Google Shape;10965;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8"/>
          <p:cNvGrpSpPr/>
          <p:nvPr/>
        </p:nvGrpSpPr>
        <p:grpSpPr>
          <a:xfrm>
            <a:off x="7989683" y="2350207"/>
            <a:ext cx="332761" cy="234066"/>
            <a:chOff x="7989683" y="2350207"/>
            <a:chExt cx="332761" cy="234066"/>
          </a:xfrm>
        </p:grpSpPr>
        <p:sp>
          <p:nvSpPr>
            <p:cNvPr id="10968" name="Google Shape;10968;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8"/>
          <p:cNvGrpSpPr/>
          <p:nvPr/>
        </p:nvGrpSpPr>
        <p:grpSpPr>
          <a:xfrm>
            <a:off x="5823294" y="2309751"/>
            <a:ext cx="315327" cy="314978"/>
            <a:chOff x="5823294" y="2309751"/>
            <a:chExt cx="315327" cy="314978"/>
          </a:xfrm>
        </p:grpSpPr>
        <p:sp>
          <p:nvSpPr>
            <p:cNvPr id="10975" name="Google Shape;10975;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78"/>
          <p:cNvGrpSpPr/>
          <p:nvPr/>
        </p:nvGrpSpPr>
        <p:grpSpPr>
          <a:xfrm>
            <a:off x="2497275" y="2744159"/>
            <a:ext cx="370930" cy="370549"/>
            <a:chOff x="2497275" y="2744159"/>
            <a:chExt cx="370930" cy="370549"/>
          </a:xfrm>
        </p:grpSpPr>
        <p:sp>
          <p:nvSpPr>
            <p:cNvPr id="10993" name="Google Shape;10993;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78"/>
          <p:cNvGrpSpPr/>
          <p:nvPr/>
        </p:nvGrpSpPr>
        <p:grpSpPr>
          <a:xfrm>
            <a:off x="860940" y="2746477"/>
            <a:ext cx="371883" cy="365691"/>
            <a:chOff x="860940" y="2746477"/>
            <a:chExt cx="371883" cy="365691"/>
          </a:xfrm>
        </p:grpSpPr>
        <p:sp>
          <p:nvSpPr>
            <p:cNvPr id="11000" name="Google Shape;11000;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78"/>
          <p:cNvGrpSpPr/>
          <p:nvPr/>
        </p:nvGrpSpPr>
        <p:grpSpPr>
          <a:xfrm>
            <a:off x="1493849" y="2775533"/>
            <a:ext cx="283985" cy="341080"/>
            <a:chOff x="1493849" y="2775533"/>
            <a:chExt cx="283985" cy="341080"/>
          </a:xfrm>
        </p:grpSpPr>
        <p:sp>
          <p:nvSpPr>
            <p:cNvPr id="11006" name="Google Shape;11006;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8"/>
          <p:cNvGrpSpPr/>
          <p:nvPr/>
        </p:nvGrpSpPr>
        <p:grpSpPr>
          <a:xfrm>
            <a:off x="1952836" y="2774422"/>
            <a:ext cx="372835" cy="342573"/>
            <a:chOff x="1952836" y="2774422"/>
            <a:chExt cx="372835" cy="342573"/>
          </a:xfrm>
        </p:grpSpPr>
        <p:sp>
          <p:nvSpPr>
            <p:cNvPr id="11009" name="Google Shape;11009;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8"/>
          <p:cNvGrpSpPr/>
          <p:nvPr/>
        </p:nvGrpSpPr>
        <p:grpSpPr>
          <a:xfrm>
            <a:off x="3079916" y="2744477"/>
            <a:ext cx="332729" cy="372518"/>
            <a:chOff x="3079916" y="2744477"/>
            <a:chExt cx="332729" cy="372518"/>
          </a:xfrm>
        </p:grpSpPr>
        <p:sp>
          <p:nvSpPr>
            <p:cNvPr id="11013" name="Google Shape;11013;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8"/>
          <p:cNvGrpSpPr/>
          <p:nvPr/>
        </p:nvGrpSpPr>
        <p:grpSpPr>
          <a:xfrm>
            <a:off x="3620576" y="2745525"/>
            <a:ext cx="336889" cy="355592"/>
            <a:chOff x="3620576" y="2745525"/>
            <a:chExt cx="336889" cy="355592"/>
          </a:xfrm>
        </p:grpSpPr>
        <p:sp>
          <p:nvSpPr>
            <p:cNvPr id="11017" name="Google Shape;11017;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8"/>
          <p:cNvGrpSpPr/>
          <p:nvPr/>
        </p:nvGrpSpPr>
        <p:grpSpPr>
          <a:xfrm>
            <a:off x="4126815" y="2760704"/>
            <a:ext cx="380393" cy="363118"/>
            <a:chOff x="4126815" y="2760704"/>
            <a:chExt cx="380393" cy="363118"/>
          </a:xfrm>
        </p:grpSpPr>
        <p:sp>
          <p:nvSpPr>
            <p:cNvPr id="11020" name="Google Shape;11020;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8"/>
          <p:cNvGrpSpPr/>
          <p:nvPr/>
        </p:nvGrpSpPr>
        <p:grpSpPr>
          <a:xfrm>
            <a:off x="4675986" y="2745684"/>
            <a:ext cx="381346" cy="368644"/>
            <a:chOff x="4675986" y="2745684"/>
            <a:chExt cx="381346" cy="368644"/>
          </a:xfrm>
        </p:grpSpPr>
        <p:sp>
          <p:nvSpPr>
            <p:cNvPr id="11025" name="Google Shape;11025;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78"/>
          <p:cNvGrpSpPr/>
          <p:nvPr/>
        </p:nvGrpSpPr>
        <p:grpSpPr>
          <a:xfrm>
            <a:off x="5220616" y="2791061"/>
            <a:ext cx="373185" cy="302466"/>
            <a:chOff x="5220616" y="2791061"/>
            <a:chExt cx="373185" cy="302466"/>
          </a:xfrm>
        </p:grpSpPr>
        <p:sp>
          <p:nvSpPr>
            <p:cNvPr id="11028" name="Google Shape;11028;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8"/>
          <p:cNvGrpSpPr/>
          <p:nvPr/>
        </p:nvGrpSpPr>
        <p:grpSpPr>
          <a:xfrm>
            <a:off x="5788661" y="2772517"/>
            <a:ext cx="284366" cy="344097"/>
            <a:chOff x="5864861" y="2772517"/>
            <a:chExt cx="284366" cy="344097"/>
          </a:xfrm>
        </p:grpSpPr>
        <p:sp>
          <p:nvSpPr>
            <p:cNvPr id="11047" name="Google Shape;11047;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3" name="Google Shape;11053;p7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4" name="Google Shape;11054;p78"/>
          <p:cNvGrpSpPr/>
          <p:nvPr/>
        </p:nvGrpSpPr>
        <p:grpSpPr>
          <a:xfrm>
            <a:off x="6974158" y="2789537"/>
            <a:ext cx="255247" cy="327458"/>
            <a:chOff x="6974158" y="2789537"/>
            <a:chExt cx="255247" cy="327458"/>
          </a:xfrm>
        </p:grpSpPr>
        <p:sp>
          <p:nvSpPr>
            <p:cNvPr id="11055" name="Google Shape;11055;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8"/>
          <p:cNvGrpSpPr/>
          <p:nvPr/>
        </p:nvGrpSpPr>
        <p:grpSpPr>
          <a:xfrm>
            <a:off x="7530697" y="2790299"/>
            <a:ext cx="244291" cy="326314"/>
            <a:chOff x="7530697" y="2790299"/>
            <a:chExt cx="244291" cy="326314"/>
          </a:xfrm>
        </p:grpSpPr>
        <p:sp>
          <p:nvSpPr>
            <p:cNvPr id="11062" name="Google Shape;11062;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8"/>
          <p:cNvGrpSpPr/>
          <p:nvPr/>
        </p:nvGrpSpPr>
        <p:grpSpPr>
          <a:xfrm>
            <a:off x="7988191" y="2832248"/>
            <a:ext cx="332348" cy="283985"/>
            <a:chOff x="7988191" y="2832248"/>
            <a:chExt cx="332348" cy="283985"/>
          </a:xfrm>
        </p:grpSpPr>
        <p:sp>
          <p:nvSpPr>
            <p:cNvPr id="11069" name="Google Shape;11069;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2" name="Google Shape;11072;p7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78"/>
          <p:cNvGrpSpPr/>
          <p:nvPr/>
        </p:nvGrpSpPr>
        <p:grpSpPr>
          <a:xfrm>
            <a:off x="3588440" y="3258368"/>
            <a:ext cx="364484" cy="262423"/>
            <a:chOff x="3588440" y="3258368"/>
            <a:chExt cx="364484" cy="262423"/>
          </a:xfrm>
        </p:grpSpPr>
        <p:sp>
          <p:nvSpPr>
            <p:cNvPr id="11074" name="Google Shape;11074;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7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78"/>
          <p:cNvGrpSpPr/>
          <p:nvPr/>
        </p:nvGrpSpPr>
        <p:grpSpPr>
          <a:xfrm>
            <a:off x="5765817" y="3227724"/>
            <a:ext cx="364865" cy="324822"/>
            <a:chOff x="5765817" y="3227724"/>
            <a:chExt cx="364865" cy="324822"/>
          </a:xfrm>
        </p:grpSpPr>
        <p:sp>
          <p:nvSpPr>
            <p:cNvPr id="11082" name="Google Shape;11082;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8"/>
          <p:cNvGrpSpPr/>
          <p:nvPr/>
        </p:nvGrpSpPr>
        <p:grpSpPr>
          <a:xfrm>
            <a:off x="6228583" y="3237664"/>
            <a:ext cx="446539" cy="303895"/>
            <a:chOff x="6228583" y="3237664"/>
            <a:chExt cx="446539" cy="303895"/>
          </a:xfrm>
        </p:grpSpPr>
        <p:sp>
          <p:nvSpPr>
            <p:cNvPr id="11086" name="Google Shape;11086;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8"/>
          <p:cNvGrpSpPr/>
          <p:nvPr/>
        </p:nvGrpSpPr>
        <p:grpSpPr>
          <a:xfrm>
            <a:off x="865862" y="3207306"/>
            <a:ext cx="364484" cy="364897"/>
            <a:chOff x="865862" y="3207306"/>
            <a:chExt cx="364484" cy="364897"/>
          </a:xfrm>
        </p:grpSpPr>
        <p:sp>
          <p:nvSpPr>
            <p:cNvPr id="11104" name="Google Shape;11104;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8"/>
          <p:cNvGrpSpPr/>
          <p:nvPr/>
        </p:nvGrpSpPr>
        <p:grpSpPr>
          <a:xfrm>
            <a:off x="1404617" y="3226962"/>
            <a:ext cx="370168" cy="325965"/>
            <a:chOff x="1404617" y="3226962"/>
            <a:chExt cx="370168" cy="325965"/>
          </a:xfrm>
        </p:grpSpPr>
        <p:sp>
          <p:nvSpPr>
            <p:cNvPr id="11119" name="Google Shape;11119;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8"/>
          <p:cNvGrpSpPr/>
          <p:nvPr/>
        </p:nvGrpSpPr>
        <p:grpSpPr>
          <a:xfrm>
            <a:off x="1954741" y="3212419"/>
            <a:ext cx="366389" cy="354481"/>
            <a:chOff x="1954741" y="3212419"/>
            <a:chExt cx="366389" cy="354481"/>
          </a:xfrm>
        </p:grpSpPr>
        <p:sp>
          <p:nvSpPr>
            <p:cNvPr id="11129" name="Google Shape;11129;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8"/>
          <p:cNvGrpSpPr/>
          <p:nvPr/>
        </p:nvGrpSpPr>
        <p:grpSpPr>
          <a:xfrm>
            <a:off x="3043239" y="3215626"/>
            <a:ext cx="366008" cy="348670"/>
            <a:chOff x="3043239" y="3215626"/>
            <a:chExt cx="366008" cy="348670"/>
          </a:xfrm>
        </p:grpSpPr>
        <p:sp>
          <p:nvSpPr>
            <p:cNvPr id="11137" name="Google Shape;11137;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8"/>
          <p:cNvGrpSpPr/>
          <p:nvPr/>
        </p:nvGrpSpPr>
        <p:grpSpPr>
          <a:xfrm>
            <a:off x="4218333" y="3184982"/>
            <a:ext cx="209107" cy="383442"/>
            <a:chOff x="4218333" y="3184982"/>
            <a:chExt cx="209107" cy="383442"/>
          </a:xfrm>
        </p:grpSpPr>
        <p:sp>
          <p:nvSpPr>
            <p:cNvPr id="11140" name="Google Shape;11140;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2" name="Google Shape;11142;p7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3" name="Google Shape;11143;p78"/>
          <p:cNvGrpSpPr/>
          <p:nvPr/>
        </p:nvGrpSpPr>
        <p:grpSpPr>
          <a:xfrm>
            <a:off x="6896644" y="3216007"/>
            <a:ext cx="322917" cy="347876"/>
            <a:chOff x="6896644" y="3216007"/>
            <a:chExt cx="322917" cy="347876"/>
          </a:xfrm>
        </p:grpSpPr>
        <p:sp>
          <p:nvSpPr>
            <p:cNvPr id="11144" name="Google Shape;11144;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8"/>
          <p:cNvGrpSpPr/>
          <p:nvPr/>
        </p:nvGrpSpPr>
        <p:grpSpPr>
          <a:xfrm>
            <a:off x="7429366" y="3223183"/>
            <a:ext cx="334634" cy="333904"/>
            <a:chOff x="7429366" y="3223183"/>
            <a:chExt cx="334634" cy="333904"/>
          </a:xfrm>
        </p:grpSpPr>
        <p:sp>
          <p:nvSpPr>
            <p:cNvPr id="11152" name="Google Shape;11152;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4" name="Google Shape;11154;p7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5" name="Google Shape;11155;p78"/>
          <p:cNvGrpSpPr/>
          <p:nvPr/>
        </p:nvGrpSpPr>
        <p:grpSpPr>
          <a:xfrm>
            <a:off x="5216456" y="3725484"/>
            <a:ext cx="356196" cy="265631"/>
            <a:chOff x="5216456" y="3725484"/>
            <a:chExt cx="356196" cy="265631"/>
          </a:xfrm>
        </p:grpSpPr>
        <p:sp>
          <p:nvSpPr>
            <p:cNvPr id="11156" name="Google Shape;11156;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78"/>
          <p:cNvGrpSpPr/>
          <p:nvPr/>
        </p:nvGrpSpPr>
        <p:grpSpPr>
          <a:xfrm>
            <a:off x="6849393" y="3733994"/>
            <a:ext cx="355053" cy="248038"/>
            <a:chOff x="6849393" y="3733994"/>
            <a:chExt cx="355053" cy="248038"/>
          </a:xfrm>
        </p:grpSpPr>
        <p:sp>
          <p:nvSpPr>
            <p:cNvPr id="11159" name="Google Shape;11159;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78"/>
          <p:cNvGrpSpPr/>
          <p:nvPr/>
        </p:nvGrpSpPr>
        <p:grpSpPr>
          <a:xfrm>
            <a:off x="7918997" y="3714687"/>
            <a:ext cx="392111" cy="280206"/>
            <a:chOff x="7918997" y="3714687"/>
            <a:chExt cx="392111" cy="280206"/>
          </a:xfrm>
        </p:grpSpPr>
        <p:sp>
          <p:nvSpPr>
            <p:cNvPr id="11165" name="Google Shape;11165;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0" name="Google Shape;11170;p7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1" name="Google Shape;11171;p78"/>
          <p:cNvGrpSpPr/>
          <p:nvPr/>
        </p:nvGrpSpPr>
        <p:grpSpPr>
          <a:xfrm>
            <a:off x="1408777" y="3680964"/>
            <a:ext cx="357720" cy="355148"/>
            <a:chOff x="1408777" y="3680964"/>
            <a:chExt cx="357720" cy="355148"/>
          </a:xfrm>
        </p:grpSpPr>
        <p:sp>
          <p:nvSpPr>
            <p:cNvPr id="11172" name="Google Shape;11172;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1952836" y="3680964"/>
            <a:ext cx="357720" cy="355148"/>
            <a:chOff x="1952836" y="3680964"/>
            <a:chExt cx="357720" cy="355148"/>
          </a:xfrm>
        </p:grpSpPr>
        <p:sp>
          <p:nvSpPr>
            <p:cNvPr id="11178" name="Google Shape;11178;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8"/>
          <p:cNvGrpSpPr/>
          <p:nvPr/>
        </p:nvGrpSpPr>
        <p:grpSpPr>
          <a:xfrm>
            <a:off x="2496894" y="3680964"/>
            <a:ext cx="357720" cy="355148"/>
            <a:chOff x="2496894" y="3680964"/>
            <a:chExt cx="357720" cy="355148"/>
          </a:xfrm>
        </p:grpSpPr>
        <p:sp>
          <p:nvSpPr>
            <p:cNvPr id="11184" name="Google Shape;11184;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8"/>
          <p:cNvGrpSpPr/>
          <p:nvPr/>
        </p:nvGrpSpPr>
        <p:grpSpPr>
          <a:xfrm>
            <a:off x="3040984" y="3681059"/>
            <a:ext cx="356164" cy="355815"/>
            <a:chOff x="3040984" y="3681059"/>
            <a:chExt cx="356164" cy="355815"/>
          </a:xfrm>
        </p:grpSpPr>
        <p:sp>
          <p:nvSpPr>
            <p:cNvPr id="11190" name="Google Shape;11190;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8"/>
          <p:cNvGrpSpPr/>
          <p:nvPr/>
        </p:nvGrpSpPr>
        <p:grpSpPr>
          <a:xfrm>
            <a:off x="3584280" y="3699191"/>
            <a:ext cx="358069" cy="317995"/>
            <a:chOff x="3584280" y="3699191"/>
            <a:chExt cx="358069" cy="317995"/>
          </a:xfrm>
        </p:grpSpPr>
        <p:sp>
          <p:nvSpPr>
            <p:cNvPr id="11194" name="Google Shape;11194;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8"/>
          <p:cNvGrpSpPr/>
          <p:nvPr/>
        </p:nvGrpSpPr>
        <p:grpSpPr>
          <a:xfrm>
            <a:off x="4129482" y="3681059"/>
            <a:ext cx="355402" cy="354291"/>
            <a:chOff x="4129482" y="3681059"/>
            <a:chExt cx="355402" cy="354291"/>
          </a:xfrm>
        </p:grpSpPr>
        <p:sp>
          <p:nvSpPr>
            <p:cNvPr id="11199" name="Google Shape;11199;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78"/>
          <p:cNvGrpSpPr/>
          <p:nvPr/>
        </p:nvGrpSpPr>
        <p:grpSpPr>
          <a:xfrm>
            <a:off x="4673540" y="3680297"/>
            <a:ext cx="355434" cy="355815"/>
            <a:chOff x="4673540" y="3680297"/>
            <a:chExt cx="355434" cy="355815"/>
          </a:xfrm>
        </p:grpSpPr>
        <p:sp>
          <p:nvSpPr>
            <p:cNvPr id="11204" name="Google Shape;11204;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5779408" y="3699191"/>
            <a:ext cx="317645" cy="318757"/>
            <a:chOff x="5779408" y="3699191"/>
            <a:chExt cx="317645" cy="318757"/>
          </a:xfrm>
        </p:grpSpPr>
        <p:sp>
          <p:nvSpPr>
            <p:cNvPr id="11208" name="Google Shape;11208;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0" name="Google Shape;11210;p7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1" name="Google Shape;11211;p78"/>
          <p:cNvGrpSpPr/>
          <p:nvPr/>
        </p:nvGrpSpPr>
        <p:grpSpPr>
          <a:xfrm>
            <a:off x="7390435" y="3680868"/>
            <a:ext cx="372073" cy="355243"/>
            <a:chOff x="7390435" y="3680868"/>
            <a:chExt cx="372073" cy="355243"/>
          </a:xfrm>
        </p:grpSpPr>
        <p:sp>
          <p:nvSpPr>
            <p:cNvPr id="11212" name="Google Shape;11212;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78"/>
          <p:cNvGrpSpPr/>
          <p:nvPr/>
        </p:nvGrpSpPr>
        <p:grpSpPr>
          <a:xfrm>
            <a:off x="1421638" y="4125629"/>
            <a:ext cx="374709" cy="374010"/>
            <a:chOff x="1421638" y="4125629"/>
            <a:chExt cx="374709" cy="374010"/>
          </a:xfrm>
        </p:grpSpPr>
        <p:sp>
          <p:nvSpPr>
            <p:cNvPr id="11219" name="Google Shape;11219;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78"/>
          <p:cNvGrpSpPr/>
          <p:nvPr/>
        </p:nvGrpSpPr>
        <p:grpSpPr>
          <a:xfrm>
            <a:off x="1973254" y="4156304"/>
            <a:ext cx="357720" cy="342192"/>
            <a:chOff x="1973254" y="4156304"/>
            <a:chExt cx="357720" cy="342192"/>
          </a:xfrm>
        </p:grpSpPr>
        <p:sp>
          <p:nvSpPr>
            <p:cNvPr id="11222" name="Google Shape;11222;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8"/>
          <p:cNvGrpSpPr/>
          <p:nvPr/>
        </p:nvGrpSpPr>
        <p:grpSpPr>
          <a:xfrm>
            <a:off x="2523759" y="4135505"/>
            <a:ext cx="341049" cy="340318"/>
            <a:chOff x="2523759" y="4135505"/>
            <a:chExt cx="341049" cy="340318"/>
          </a:xfrm>
        </p:grpSpPr>
        <p:sp>
          <p:nvSpPr>
            <p:cNvPr id="11229" name="Google Shape;11229;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8"/>
          <p:cNvGrpSpPr/>
          <p:nvPr/>
        </p:nvGrpSpPr>
        <p:grpSpPr>
          <a:xfrm>
            <a:off x="3040603" y="4130360"/>
            <a:ext cx="392079" cy="350353"/>
            <a:chOff x="3040603" y="4130360"/>
            <a:chExt cx="392079" cy="350353"/>
          </a:xfrm>
        </p:grpSpPr>
        <p:sp>
          <p:nvSpPr>
            <p:cNvPr id="11232" name="Google Shape;11232;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8"/>
          <p:cNvGrpSpPr/>
          <p:nvPr/>
        </p:nvGrpSpPr>
        <p:grpSpPr>
          <a:xfrm>
            <a:off x="3662144" y="4135505"/>
            <a:ext cx="232955" cy="340318"/>
            <a:chOff x="3662144" y="4135505"/>
            <a:chExt cx="232955" cy="340318"/>
          </a:xfrm>
        </p:grpSpPr>
        <p:sp>
          <p:nvSpPr>
            <p:cNvPr id="11243" name="Google Shape;11243;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8"/>
          <p:cNvGrpSpPr/>
          <p:nvPr/>
        </p:nvGrpSpPr>
        <p:grpSpPr>
          <a:xfrm>
            <a:off x="4149138" y="4121151"/>
            <a:ext cx="344065" cy="368644"/>
            <a:chOff x="4149138" y="4121151"/>
            <a:chExt cx="344065" cy="368644"/>
          </a:xfrm>
        </p:grpSpPr>
        <p:sp>
          <p:nvSpPr>
            <p:cNvPr id="11248" name="Google Shape;11248;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0" name="Google Shape;11260;p7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1" name="Google Shape;11261;p78"/>
          <p:cNvGrpSpPr/>
          <p:nvPr/>
        </p:nvGrpSpPr>
        <p:grpSpPr>
          <a:xfrm>
            <a:off x="5206262" y="4174817"/>
            <a:ext cx="397763" cy="262804"/>
            <a:chOff x="5206262" y="4174817"/>
            <a:chExt cx="397763" cy="262804"/>
          </a:xfrm>
        </p:grpSpPr>
        <p:sp>
          <p:nvSpPr>
            <p:cNvPr id="11262" name="Google Shape;11262;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8"/>
          <p:cNvGrpSpPr/>
          <p:nvPr/>
        </p:nvGrpSpPr>
        <p:grpSpPr>
          <a:xfrm>
            <a:off x="5727616" y="4204699"/>
            <a:ext cx="440505" cy="290018"/>
            <a:chOff x="5727616" y="4204699"/>
            <a:chExt cx="440505" cy="290018"/>
          </a:xfrm>
        </p:grpSpPr>
        <p:sp>
          <p:nvSpPr>
            <p:cNvPr id="11270" name="Google Shape;11270;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8"/>
          <p:cNvGrpSpPr/>
          <p:nvPr/>
        </p:nvGrpSpPr>
        <p:grpSpPr>
          <a:xfrm>
            <a:off x="6410063" y="4135124"/>
            <a:ext cx="159950" cy="364516"/>
            <a:chOff x="6410063" y="4135124"/>
            <a:chExt cx="159950" cy="364516"/>
          </a:xfrm>
        </p:grpSpPr>
        <p:sp>
          <p:nvSpPr>
            <p:cNvPr id="11279" name="Google Shape;11279;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8"/>
          <p:cNvGrpSpPr/>
          <p:nvPr/>
        </p:nvGrpSpPr>
        <p:grpSpPr>
          <a:xfrm>
            <a:off x="6924652" y="4135505"/>
            <a:ext cx="214378" cy="364135"/>
            <a:chOff x="6924652" y="4135505"/>
            <a:chExt cx="214378" cy="364135"/>
          </a:xfrm>
        </p:grpSpPr>
        <p:sp>
          <p:nvSpPr>
            <p:cNvPr id="11284" name="Google Shape;11284;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78"/>
          <p:cNvGrpSpPr/>
          <p:nvPr/>
        </p:nvGrpSpPr>
        <p:grpSpPr>
          <a:xfrm>
            <a:off x="7384751" y="4147984"/>
            <a:ext cx="380012" cy="351274"/>
            <a:chOff x="7384751" y="4147984"/>
            <a:chExt cx="380012" cy="351274"/>
          </a:xfrm>
        </p:grpSpPr>
        <p:sp>
          <p:nvSpPr>
            <p:cNvPr id="11289" name="Google Shape;11289;p7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40"/>
          <p:cNvPicPr preferRelativeResize="0"/>
          <p:nvPr/>
        </p:nvPicPr>
        <p:blipFill rotWithShape="1">
          <a:blip r:embed="rId3">
            <a:alphaModFix/>
          </a:blip>
          <a:srcRect l="30885" r="30885"/>
          <a:stretch/>
        </p:blipFill>
        <p:spPr>
          <a:xfrm>
            <a:off x="5766350" y="294300"/>
            <a:ext cx="3095700" cy="4554900"/>
          </a:xfrm>
          <a:prstGeom prst="rect">
            <a:avLst/>
          </a:prstGeom>
          <a:noFill/>
          <a:ln>
            <a:noFill/>
          </a:ln>
        </p:spPr>
      </p:pic>
      <p:sp>
        <p:nvSpPr>
          <p:cNvPr id="326" name="Google Shape;326;p40"/>
          <p:cNvSpPr txBox="1">
            <a:spLocks noGrp="1"/>
          </p:cNvSpPr>
          <p:nvPr>
            <p:ph type="subTitle" idx="1"/>
          </p:nvPr>
        </p:nvSpPr>
        <p:spPr>
          <a:xfrm>
            <a:off x="426924" y="2300209"/>
            <a:ext cx="5213089" cy="2557872"/>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Char char="❏"/>
            </a:pPr>
            <a:r>
              <a:rPr lang="en-US" sz="1600" dirty="0" smtClean="0">
                <a:latin typeface="+mn-lt"/>
              </a:rPr>
              <a:t>2</a:t>
            </a:r>
            <a:r>
              <a:rPr lang="en-US" sz="1600" baseline="30000" dirty="0" smtClean="0">
                <a:latin typeface="+mn-lt"/>
              </a:rPr>
              <a:t>nd</a:t>
            </a:r>
            <a:r>
              <a:rPr lang="en-US" sz="1600" dirty="0" smtClean="0">
                <a:latin typeface="+mn-lt"/>
              </a:rPr>
              <a:t>: With that token id, you can access the .</a:t>
            </a:r>
            <a:r>
              <a:rPr lang="en-US" sz="1600" dirty="0" err="1" smtClean="0">
                <a:latin typeface="+mn-lt"/>
              </a:rPr>
              <a:t>json</a:t>
            </a:r>
            <a:r>
              <a:rPr lang="en-US" sz="1600" dirty="0" smtClean="0">
                <a:latin typeface="+mn-lt"/>
              </a:rPr>
              <a:t> file on the screen.</a:t>
            </a:r>
          </a:p>
          <a:p>
            <a:pPr marL="152400" indent="0">
              <a:buSzPts val="1200"/>
            </a:pPr>
            <a:endParaRPr lang="en-US" sz="1600" u="sng" dirty="0" smtClean="0">
              <a:solidFill>
                <a:schemeClr val="hlink"/>
              </a:solidFill>
              <a:latin typeface="+mn-lt"/>
              <a:ea typeface="Arial"/>
              <a:cs typeface="Arial"/>
              <a:sym typeface="Arial"/>
              <a:hlinkClick r:id="rId4"/>
            </a:endParaRPr>
          </a:p>
          <a:p>
            <a:pPr marL="152400" indent="0">
              <a:buSzPts val="1200"/>
            </a:pPr>
            <a:r>
              <a:rPr lang="en-US" sz="1600" u="sng" dirty="0" smtClean="0">
                <a:solidFill>
                  <a:schemeClr val="hlink"/>
                </a:solidFill>
                <a:latin typeface="+mn-lt"/>
                <a:ea typeface="Arial"/>
                <a:cs typeface="Arial"/>
                <a:sym typeface="Arial"/>
                <a:hlinkClick r:id="rId5"/>
              </a:rPr>
              <a:t>http</a:t>
            </a:r>
            <a:r>
              <a:rPr lang="en-US" sz="1600" u="sng" dirty="0">
                <a:solidFill>
                  <a:schemeClr val="hlink"/>
                </a:solidFill>
                <a:latin typeface="+mn-lt"/>
                <a:ea typeface="Arial"/>
                <a:cs typeface="Arial"/>
                <a:sym typeface="Arial"/>
                <a:hlinkClick r:id="rId5"/>
              </a:rPr>
              <a:t>://192.168.0.116:6060/get_token/?id=</a:t>
            </a:r>
            <a:r>
              <a:rPr lang="en-US" sz="1600" u="sng" dirty="0" smtClean="0">
                <a:solidFill>
                  <a:schemeClr val="hlink"/>
                </a:solidFill>
                <a:latin typeface="+mn-lt"/>
                <a:ea typeface="Arial"/>
                <a:cs typeface="Arial"/>
                <a:sym typeface="Arial"/>
                <a:hlinkClick r:id="rId5"/>
              </a:rPr>
              <a:t>A137</a:t>
            </a:r>
            <a:endParaRPr lang="en-US" sz="1600" u="sng" dirty="0" smtClean="0">
              <a:solidFill>
                <a:schemeClr val="hlink"/>
              </a:solidFill>
              <a:latin typeface="+mn-lt"/>
              <a:ea typeface="Arial"/>
              <a:cs typeface="Arial"/>
              <a:sym typeface="Arial"/>
            </a:endParaRPr>
          </a:p>
          <a:p>
            <a:pPr marL="152400" indent="0">
              <a:buSzPts val="1200"/>
            </a:pPr>
            <a:endParaRPr lang="en-US" sz="1600" u="sng" dirty="0">
              <a:solidFill>
                <a:schemeClr val="hlink"/>
              </a:solidFill>
              <a:highlight>
                <a:srgbClr val="FFFFFF"/>
              </a:highlight>
              <a:latin typeface="+mn-lt"/>
              <a:ea typeface="Arial"/>
              <a:cs typeface="Arial"/>
              <a:sym typeface="Arial"/>
            </a:endParaRPr>
          </a:p>
          <a:p>
            <a:pPr marL="152400" indent="0">
              <a:buSzPts val="1200"/>
            </a:pPr>
            <a:endParaRPr lang="en-US" sz="1100" dirty="0" smtClean="0">
              <a:solidFill>
                <a:schemeClr val="tx1"/>
              </a:solidFill>
              <a:highlight>
                <a:srgbClr val="FFFFFF"/>
              </a:highlight>
              <a:latin typeface="Arial"/>
              <a:ea typeface="Arial"/>
              <a:cs typeface="Arial"/>
              <a:sym typeface="Arial"/>
            </a:endParaRPr>
          </a:p>
          <a:p>
            <a:pPr marL="152400" indent="0">
              <a:buSzPts val="1200"/>
            </a:pPr>
            <a:r>
              <a:rPr lang="en-US" sz="1100" dirty="0" smtClean="0">
                <a:solidFill>
                  <a:schemeClr val="tx1"/>
                </a:solidFill>
                <a:highlight>
                  <a:srgbClr val="FFFFFF"/>
                </a:highlight>
                <a:latin typeface="Arial"/>
                <a:ea typeface="Arial"/>
                <a:cs typeface="Arial"/>
                <a:sym typeface="Arial"/>
              </a:rPr>
              <a:t>These are the particular IP addresses from the A Team members’:</a:t>
            </a:r>
          </a:p>
          <a:p>
            <a:pPr marL="152400" indent="0">
              <a:buSzPts val="1200"/>
            </a:pPr>
            <a:endParaRPr lang="en-US" sz="1100" dirty="0" smtClean="0">
              <a:solidFill>
                <a:schemeClr val="tx1"/>
              </a:solidFill>
              <a:highlight>
                <a:srgbClr val="FFFFFF"/>
              </a:highlight>
              <a:latin typeface="Arial"/>
              <a:ea typeface="Arial"/>
              <a:cs typeface="Arial"/>
              <a:sym typeface="Arial"/>
            </a:endParaRPr>
          </a:p>
          <a:p>
            <a:pPr marL="152400" indent="0">
              <a:buSzPts val="1200"/>
            </a:pPr>
            <a:r>
              <a:rPr lang="en" sz="1100" dirty="0" smtClean="0">
                <a:solidFill>
                  <a:schemeClr val="tx1"/>
                </a:solidFill>
                <a:highlight>
                  <a:srgbClr val="FFFFFF"/>
                </a:highlight>
                <a:latin typeface="Arial"/>
                <a:ea typeface="Arial"/>
                <a:cs typeface="Arial"/>
                <a:sym typeface="Arial"/>
              </a:rPr>
              <a:t>192.168.0.116:6060</a:t>
            </a:r>
            <a:r>
              <a:rPr lang="en" sz="1100" dirty="0">
                <a:solidFill>
                  <a:schemeClr val="tx1"/>
                </a:solidFill>
                <a:highlight>
                  <a:srgbClr val="FFFFFF"/>
                </a:highlight>
                <a:latin typeface="Arial"/>
                <a:ea typeface="Arial"/>
                <a:cs typeface="Arial"/>
                <a:sym typeface="Arial"/>
              </a:rPr>
              <a:t>/ </a:t>
            </a:r>
            <a:r>
              <a:rPr lang="en" sz="1100" dirty="0" smtClean="0">
                <a:solidFill>
                  <a:schemeClr val="tx1"/>
                </a:solidFill>
                <a:highlight>
                  <a:srgbClr val="FFFFFF"/>
                </a:highlight>
                <a:latin typeface="Arial"/>
                <a:ea typeface="Arial"/>
                <a:cs typeface="Arial"/>
                <a:sym typeface="Arial"/>
              </a:rPr>
              <a:t>(Rosario</a:t>
            </a:r>
            <a:r>
              <a:rPr lang="en" sz="1100" dirty="0">
                <a:solidFill>
                  <a:schemeClr val="tx1"/>
                </a:solidFill>
                <a:highlight>
                  <a:srgbClr val="FFFFFF"/>
                </a:highlight>
                <a:latin typeface="Arial"/>
                <a:ea typeface="Arial"/>
                <a:cs typeface="Arial"/>
                <a:sym typeface="Arial"/>
              </a:rPr>
              <a:t>)</a:t>
            </a:r>
            <a:br>
              <a:rPr lang="en" sz="1100" dirty="0">
                <a:solidFill>
                  <a:schemeClr val="tx1"/>
                </a:solidFill>
                <a:highlight>
                  <a:srgbClr val="FFFFFF"/>
                </a:highlight>
                <a:latin typeface="Arial"/>
                <a:ea typeface="Arial"/>
                <a:cs typeface="Arial"/>
                <a:sym typeface="Arial"/>
              </a:rPr>
            </a:br>
            <a:r>
              <a:rPr lang="en" sz="1100" dirty="0">
                <a:solidFill>
                  <a:schemeClr val="tx1"/>
                </a:solidFill>
                <a:highlight>
                  <a:srgbClr val="FFFFFF"/>
                </a:highlight>
                <a:latin typeface="Arial"/>
                <a:ea typeface="Arial"/>
                <a:cs typeface="Arial"/>
                <a:sym typeface="Arial"/>
              </a:rPr>
              <a:t>192.168.0.72:6060/ </a:t>
            </a:r>
            <a:r>
              <a:rPr lang="en" sz="1100" dirty="0" smtClean="0">
                <a:solidFill>
                  <a:schemeClr val="tx1"/>
                </a:solidFill>
                <a:highlight>
                  <a:srgbClr val="FFFFFF"/>
                </a:highlight>
                <a:latin typeface="Arial"/>
                <a:ea typeface="Arial"/>
                <a:cs typeface="Arial"/>
                <a:sym typeface="Arial"/>
              </a:rPr>
              <a:t>(Elsa</a:t>
            </a:r>
            <a:r>
              <a:rPr lang="en" sz="1100" dirty="0">
                <a:solidFill>
                  <a:schemeClr val="tx1"/>
                </a:solidFill>
                <a:highlight>
                  <a:srgbClr val="FFFFFF"/>
                </a:highlight>
                <a:latin typeface="Arial"/>
                <a:ea typeface="Arial"/>
                <a:cs typeface="Arial"/>
                <a:sym typeface="Arial"/>
              </a:rPr>
              <a:t>)</a:t>
            </a:r>
            <a:br>
              <a:rPr lang="en" sz="1100" dirty="0">
                <a:solidFill>
                  <a:schemeClr val="tx1"/>
                </a:solidFill>
                <a:highlight>
                  <a:srgbClr val="FFFFFF"/>
                </a:highlight>
                <a:latin typeface="Arial"/>
                <a:ea typeface="Arial"/>
                <a:cs typeface="Arial"/>
                <a:sym typeface="Arial"/>
              </a:rPr>
            </a:br>
            <a:r>
              <a:rPr lang="en" sz="1100" dirty="0">
                <a:solidFill>
                  <a:schemeClr val="tx1"/>
                </a:solidFill>
                <a:highlight>
                  <a:srgbClr val="FFFFFF"/>
                </a:highlight>
                <a:latin typeface="Arial"/>
                <a:ea typeface="Arial"/>
                <a:cs typeface="Arial"/>
                <a:sym typeface="Arial"/>
              </a:rPr>
              <a:t>192.168.0.80:6060/ </a:t>
            </a:r>
            <a:r>
              <a:rPr lang="en" sz="1100" dirty="0" smtClean="0">
                <a:solidFill>
                  <a:schemeClr val="tx1"/>
                </a:solidFill>
                <a:highlight>
                  <a:srgbClr val="FFFFFF"/>
                </a:highlight>
                <a:latin typeface="Arial"/>
                <a:ea typeface="Arial"/>
                <a:cs typeface="Arial"/>
                <a:sym typeface="Arial"/>
              </a:rPr>
              <a:t>(Tomás</a:t>
            </a:r>
            <a:r>
              <a:rPr lang="en" sz="1100" dirty="0">
                <a:solidFill>
                  <a:schemeClr val="tx1"/>
                </a:solidFill>
                <a:highlight>
                  <a:srgbClr val="FFFFFF"/>
                </a:highlight>
                <a:latin typeface="Arial"/>
                <a:ea typeface="Arial"/>
                <a:cs typeface="Arial"/>
                <a:sym typeface="Arial"/>
              </a:rPr>
              <a:t>)</a:t>
            </a:r>
            <a:br>
              <a:rPr lang="en" sz="1100" dirty="0">
                <a:solidFill>
                  <a:schemeClr val="tx1"/>
                </a:solidFill>
                <a:highlight>
                  <a:srgbClr val="FFFFFF"/>
                </a:highlight>
                <a:latin typeface="Arial"/>
                <a:ea typeface="Arial"/>
                <a:cs typeface="Arial"/>
                <a:sym typeface="Arial"/>
              </a:rPr>
            </a:br>
            <a:r>
              <a:rPr lang="en" sz="1100" dirty="0">
                <a:solidFill>
                  <a:schemeClr val="tx1"/>
                </a:solidFill>
                <a:highlight>
                  <a:srgbClr val="FFFFFF"/>
                </a:highlight>
                <a:latin typeface="Arial"/>
                <a:ea typeface="Arial"/>
                <a:cs typeface="Arial"/>
                <a:sym typeface="Arial"/>
              </a:rPr>
              <a:t>192.168.0.45:6060/ </a:t>
            </a:r>
            <a:r>
              <a:rPr lang="en" sz="1100" dirty="0" smtClean="0">
                <a:solidFill>
                  <a:schemeClr val="tx1"/>
                </a:solidFill>
                <a:highlight>
                  <a:srgbClr val="FFFFFF"/>
                </a:highlight>
                <a:latin typeface="Arial"/>
                <a:ea typeface="Arial"/>
                <a:cs typeface="Arial"/>
                <a:sym typeface="Arial"/>
              </a:rPr>
              <a:t>(Natatio</a:t>
            </a:r>
            <a:r>
              <a:rPr lang="en" sz="1100" dirty="0">
                <a:solidFill>
                  <a:schemeClr val="tx1"/>
                </a:solidFill>
                <a:highlight>
                  <a:srgbClr val="FFFFFF"/>
                </a:highlight>
                <a:latin typeface="Arial"/>
                <a:ea typeface="Arial"/>
                <a:cs typeface="Arial"/>
                <a:sym typeface="Arial"/>
              </a:rPr>
              <a:t>)</a:t>
            </a:r>
            <a:r>
              <a:rPr lang="en" sz="1100" dirty="0">
                <a:solidFill>
                  <a:schemeClr val="tx1"/>
                </a:solidFill>
              </a:rPr>
              <a:t> </a:t>
            </a:r>
            <a:br>
              <a:rPr lang="en" sz="1100" dirty="0">
                <a:solidFill>
                  <a:schemeClr val="tx1"/>
                </a:solidFill>
              </a:rPr>
            </a:br>
            <a:endParaRPr lang="en-US" sz="1100" dirty="0">
              <a:solidFill>
                <a:srgbClr val="000000"/>
              </a:solidFill>
              <a:highlight>
                <a:srgbClr val="FFFFFF"/>
              </a:highlight>
              <a:latin typeface="+mn-lt"/>
              <a:ea typeface="Arial"/>
              <a:cs typeface="Arial"/>
              <a:sym typeface="Arial"/>
            </a:endParaRPr>
          </a:p>
        </p:txBody>
      </p:sp>
      <p:sp>
        <p:nvSpPr>
          <p:cNvPr id="327" name="Google Shape;327;p40"/>
          <p:cNvSpPr txBox="1">
            <a:spLocks noGrp="1"/>
          </p:cNvSpPr>
          <p:nvPr>
            <p:ph type="ctrTitle"/>
          </p:nvPr>
        </p:nvSpPr>
        <p:spPr>
          <a:xfrm>
            <a:off x="720050" y="447323"/>
            <a:ext cx="45597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smtClean="0">
                <a:solidFill>
                  <a:schemeClr val="dk1"/>
                </a:solidFill>
                <a:latin typeface="Saira Semi Condensed"/>
                <a:ea typeface="Saira Semi Condensed"/>
                <a:cs typeface="Saira Semi Condensed"/>
                <a:sym typeface="Saira Semi Condensed"/>
              </a:rPr>
              <a:t>WE CREATED THE API</a:t>
            </a:r>
            <a:endParaRPr dirty="0"/>
          </a:p>
        </p:txBody>
      </p:sp>
      <p:sp>
        <p:nvSpPr>
          <p:cNvPr id="328" name="Google Shape;328;p40"/>
          <p:cNvSpPr/>
          <p:nvPr/>
        </p:nvSpPr>
        <p:spPr>
          <a:xfrm rot="10800000" flipH="1">
            <a:off x="426925" y="294300"/>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08508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297"/>
        <p:cNvGrpSpPr/>
        <p:nvPr/>
      </p:nvGrpSpPr>
      <p:grpSpPr>
        <a:xfrm>
          <a:off x="0" y="0"/>
          <a:ext cx="0" cy="0"/>
          <a:chOff x="0" y="0"/>
          <a:chExt cx="0" cy="0"/>
        </a:xfrm>
      </p:grpSpPr>
      <p:sp>
        <p:nvSpPr>
          <p:cNvPr id="11298" name="Google Shape;11298;p7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99" name="Google Shape;11299;p7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300" name="Google Shape;11300;p79"/>
          <p:cNvGrpSpPr/>
          <p:nvPr/>
        </p:nvGrpSpPr>
        <p:grpSpPr>
          <a:xfrm>
            <a:off x="1989449" y="4282269"/>
            <a:ext cx="374774" cy="346073"/>
            <a:chOff x="1989449" y="4282269"/>
            <a:chExt cx="374774" cy="346073"/>
          </a:xfrm>
        </p:grpSpPr>
        <p:sp>
          <p:nvSpPr>
            <p:cNvPr id="11301" name="Google Shape;11301;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9"/>
          <p:cNvGrpSpPr/>
          <p:nvPr/>
        </p:nvGrpSpPr>
        <p:grpSpPr>
          <a:xfrm>
            <a:off x="2487439" y="4280740"/>
            <a:ext cx="198775" cy="348972"/>
            <a:chOff x="2487439" y="4280740"/>
            <a:chExt cx="198775" cy="348972"/>
          </a:xfrm>
        </p:grpSpPr>
        <p:sp>
          <p:nvSpPr>
            <p:cNvPr id="11307" name="Google Shape;11307;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79"/>
          <p:cNvGrpSpPr/>
          <p:nvPr/>
        </p:nvGrpSpPr>
        <p:grpSpPr>
          <a:xfrm>
            <a:off x="2810958" y="4273923"/>
            <a:ext cx="353145" cy="361873"/>
            <a:chOff x="2810958" y="4273923"/>
            <a:chExt cx="353145" cy="361873"/>
          </a:xfrm>
        </p:grpSpPr>
        <p:sp>
          <p:nvSpPr>
            <p:cNvPr id="11312" name="Google Shape;11312;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9"/>
          <p:cNvGrpSpPr/>
          <p:nvPr/>
        </p:nvGrpSpPr>
        <p:grpSpPr>
          <a:xfrm>
            <a:off x="6275635" y="4282651"/>
            <a:ext cx="209383" cy="366778"/>
            <a:chOff x="6275635" y="4282651"/>
            <a:chExt cx="209383" cy="366778"/>
          </a:xfrm>
        </p:grpSpPr>
        <p:sp>
          <p:nvSpPr>
            <p:cNvPr id="11320" name="Google Shape;11320;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9"/>
          <p:cNvGrpSpPr/>
          <p:nvPr/>
        </p:nvGrpSpPr>
        <p:grpSpPr>
          <a:xfrm>
            <a:off x="6701186" y="4283033"/>
            <a:ext cx="280292" cy="366396"/>
            <a:chOff x="6701186" y="4283033"/>
            <a:chExt cx="280292" cy="366396"/>
          </a:xfrm>
        </p:grpSpPr>
        <p:sp>
          <p:nvSpPr>
            <p:cNvPr id="11323" name="Google Shape;11323;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79"/>
          <p:cNvGrpSpPr/>
          <p:nvPr/>
        </p:nvGrpSpPr>
        <p:grpSpPr>
          <a:xfrm>
            <a:off x="2609571" y="3824958"/>
            <a:ext cx="373627" cy="347347"/>
            <a:chOff x="2609571" y="3824958"/>
            <a:chExt cx="373627" cy="347347"/>
          </a:xfrm>
        </p:grpSpPr>
        <p:sp>
          <p:nvSpPr>
            <p:cNvPr id="11326" name="Google Shape;11326;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8" name="Google Shape;11328;p7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9" name="Google Shape;11329;p79"/>
          <p:cNvGrpSpPr/>
          <p:nvPr/>
        </p:nvGrpSpPr>
        <p:grpSpPr>
          <a:xfrm>
            <a:off x="916127" y="3807056"/>
            <a:ext cx="221902" cy="380795"/>
            <a:chOff x="916127" y="3807056"/>
            <a:chExt cx="221902" cy="380795"/>
          </a:xfrm>
        </p:grpSpPr>
        <p:sp>
          <p:nvSpPr>
            <p:cNvPr id="11330" name="Google Shape;11330;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4" name="Google Shape;11334;p7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6" name="Google Shape;11336;p79"/>
          <p:cNvGrpSpPr/>
          <p:nvPr/>
        </p:nvGrpSpPr>
        <p:grpSpPr>
          <a:xfrm>
            <a:off x="3513010" y="3816134"/>
            <a:ext cx="362223" cy="361108"/>
            <a:chOff x="3513010" y="3816134"/>
            <a:chExt cx="362223" cy="361108"/>
          </a:xfrm>
        </p:grpSpPr>
        <p:sp>
          <p:nvSpPr>
            <p:cNvPr id="11337" name="Google Shape;11337;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9"/>
          <p:cNvGrpSpPr/>
          <p:nvPr/>
        </p:nvGrpSpPr>
        <p:grpSpPr>
          <a:xfrm>
            <a:off x="3950316" y="3820307"/>
            <a:ext cx="369805" cy="353782"/>
            <a:chOff x="3950316" y="3820307"/>
            <a:chExt cx="369805" cy="353782"/>
          </a:xfrm>
        </p:grpSpPr>
        <p:sp>
          <p:nvSpPr>
            <p:cNvPr id="11342" name="Google Shape;11342;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9"/>
          <p:cNvGrpSpPr/>
          <p:nvPr/>
        </p:nvGrpSpPr>
        <p:grpSpPr>
          <a:xfrm>
            <a:off x="1761909" y="3811961"/>
            <a:ext cx="307974" cy="371716"/>
            <a:chOff x="1761909" y="3811961"/>
            <a:chExt cx="307974" cy="371716"/>
          </a:xfrm>
        </p:grpSpPr>
        <p:sp>
          <p:nvSpPr>
            <p:cNvPr id="11347" name="Google Shape;11347;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9"/>
          <p:cNvGrpSpPr/>
          <p:nvPr/>
        </p:nvGrpSpPr>
        <p:grpSpPr>
          <a:xfrm>
            <a:off x="5373342" y="3808935"/>
            <a:ext cx="231395" cy="353145"/>
            <a:chOff x="5373342" y="3808935"/>
            <a:chExt cx="231395" cy="353145"/>
          </a:xfrm>
        </p:grpSpPr>
        <p:sp>
          <p:nvSpPr>
            <p:cNvPr id="11358" name="Google Shape;11358;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7" name="Google Shape;11367;p7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79"/>
          <p:cNvGrpSpPr/>
          <p:nvPr/>
        </p:nvGrpSpPr>
        <p:grpSpPr>
          <a:xfrm>
            <a:off x="5833775" y="3809445"/>
            <a:ext cx="235185" cy="352253"/>
            <a:chOff x="5833775" y="3809445"/>
            <a:chExt cx="235185" cy="352253"/>
          </a:xfrm>
        </p:grpSpPr>
        <p:sp>
          <p:nvSpPr>
            <p:cNvPr id="11369" name="Google Shape;11369;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9"/>
          <p:cNvGrpSpPr/>
          <p:nvPr/>
        </p:nvGrpSpPr>
        <p:grpSpPr>
          <a:xfrm>
            <a:off x="4942472" y="3809318"/>
            <a:ext cx="238976" cy="352762"/>
            <a:chOff x="4942472" y="3809318"/>
            <a:chExt cx="238976" cy="352762"/>
          </a:xfrm>
        </p:grpSpPr>
        <p:sp>
          <p:nvSpPr>
            <p:cNvPr id="11373" name="Google Shape;11373;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9"/>
          <p:cNvGrpSpPr/>
          <p:nvPr/>
        </p:nvGrpSpPr>
        <p:grpSpPr>
          <a:xfrm>
            <a:off x="6266525" y="3807788"/>
            <a:ext cx="260223" cy="353527"/>
            <a:chOff x="6266525" y="3807788"/>
            <a:chExt cx="260223" cy="353527"/>
          </a:xfrm>
        </p:grpSpPr>
        <p:sp>
          <p:nvSpPr>
            <p:cNvPr id="11381" name="Google Shape;11381;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5" name="Google Shape;11385;p7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6" name="Google Shape;11386;p79"/>
          <p:cNvGrpSpPr/>
          <p:nvPr/>
        </p:nvGrpSpPr>
        <p:grpSpPr>
          <a:xfrm>
            <a:off x="7184363" y="3809604"/>
            <a:ext cx="202184" cy="352762"/>
            <a:chOff x="7184363" y="3809604"/>
            <a:chExt cx="202184" cy="352762"/>
          </a:xfrm>
        </p:grpSpPr>
        <p:sp>
          <p:nvSpPr>
            <p:cNvPr id="11387" name="Google Shape;11387;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9"/>
          <p:cNvGrpSpPr/>
          <p:nvPr/>
        </p:nvGrpSpPr>
        <p:grpSpPr>
          <a:xfrm>
            <a:off x="7571624" y="3808935"/>
            <a:ext cx="292047" cy="352762"/>
            <a:chOff x="7571624" y="3808935"/>
            <a:chExt cx="292047" cy="352762"/>
          </a:xfrm>
        </p:grpSpPr>
        <p:sp>
          <p:nvSpPr>
            <p:cNvPr id="11390" name="Google Shape;11390;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9"/>
          <p:cNvGrpSpPr/>
          <p:nvPr/>
        </p:nvGrpSpPr>
        <p:grpSpPr>
          <a:xfrm>
            <a:off x="2174559" y="3356116"/>
            <a:ext cx="364135" cy="359930"/>
            <a:chOff x="2174559" y="3356116"/>
            <a:chExt cx="364135" cy="359930"/>
          </a:xfrm>
        </p:grpSpPr>
        <p:sp>
          <p:nvSpPr>
            <p:cNvPr id="11397" name="Google Shape;11397;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79"/>
          <p:cNvGrpSpPr/>
          <p:nvPr/>
        </p:nvGrpSpPr>
        <p:grpSpPr>
          <a:xfrm>
            <a:off x="1731934" y="3355639"/>
            <a:ext cx="368371" cy="361554"/>
            <a:chOff x="1731934" y="3355639"/>
            <a:chExt cx="368371" cy="361554"/>
          </a:xfrm>
        </p:grpSpPr>
        <p:sp>
          <p:nvSpPr>
            <p:cNvPr id="11400" name="Google Shape;11400;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9"/>
          <p:cNvGrpSpPr/>
          <p:nvPr/>
        </p:nvGrpSpPr>
        <p:grpSpPr>
          <a:xfrm>
            <a:off x="3990517" y="3354173"/>
            <a:ext cx="279559" cy="363402"/>
            <a:chOff x="3990517" y="3354173"/>
            <a:chExt cx="279559" cy="363402"/>
          </a:xfrm>
        </p:grpSpPr>
        <p:sp>
          <p:nvSpPr>
            <p:cNvPr id="11403" name="Google Shape;11403;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79"/>
          <p:cNvGrpSpPr/>
          <p:nvPr/>
        </p:nvGrpSpPr>
        <p:grpSpPr>
          <a:xfrm>
            <a:off x="3497847" y="3417374"/>
            <a:ext cx="379680" cy="237606"/>
            <a:chOff x="3497847" y="3417374"/>
            <a:chExt cx="379680" cy="237606"/>
          </a:xfrm>
        </p:grpSpPr>
        <p:sp>
          <p:nvSpPr>
            <p:cNvPr id="11407" name="Google Shape;11407;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79"/>
          <p:cNvGrpSpPr/>
          <p:nvPr/>
        </p:nvGrpSpPr>
        <p:grpSpPr>
          <a:xfrm>
            <a:off x="2612597" y="3367075"/>
            <a:ext cx="376271" cy="337982"/>
            <a:chOff x="2612597" y="3367075"/>
            <a:chExt cx="376271" cy="337982"/>
          </a:xfrm>
        </p:grpSpPr>
        <p:sp>
          <p:nvSpPr>
            <p:cNvPr id="11412" name="Google Shape;11412;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9"/>
          <p:cNvGrpSpPr/>
          <p:nvPr/>
        </p:nvGrpSpPr>
        <p:grpSpPr>
          <a:xfrm>
            <a:off x="3071914" y="3364431"/>
            <a:ext cx="343652" cy="342505"/>
            <a:chOff x="3071914" y="3364431"/>
            <a:chExt cx="343652" cy="342505"/>
          </a:xfrm>
        </p:grpSpPr>
        <p:sp>
          <p:nvSpPr>
            <p:cNvPr id="11415" name="Google Shape;11415;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9"/>
          <p:cNvGrpSpPr/>
          <p:nvPr/>
        </p:nvGrpSpPr>
        <p:grpSpPr>
          <a:xfrm>
            <a:off x="897141" y="3359875"/>
            <a:ext cx="257962" cy="352762"/>
            <a:chOff x="897141" y="3359875"/>
            <a:chExt cx="257962" cy="352762"/>
          </a:xfrm>
        </p:grpSpPr>
        <p:sp>
          <p:nvSpPr>
            <p:cNvPr id="11421" name="Google Shape;11421;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79"/>
          <p:cNvGrpSpPr/>
          <p:nvPr/>
        </p:nvGrpSpPr>
        <p:grpSpPr>
          <a:xfrm>
            <a:off x="1333682" y="3344330"/>
            <a:ext cx="271213" cy="383088"/>
            <a:chOff x="1333682" y="3344330"/>
            <a:chExt cx="271213" cy="383088"/>
          </a:xfrm>
        </p:grpSpPr>
        <p:sp>
          <p:nvSpPr>
            <p:cNvPr id="11430" name="Google Shape;11430;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79"/>
          <p:cNvGrpSpPr/>
          <p:nvPr/>
        </p:nvGrpSpPr>
        <p:grpSpPr>
          <a:xfrm>
            <a:off x="6664394" y="3346974"/>
            <a:ext cx="353113" cy="351998"/>
            <a:chOff x="6664394" y="3346974"/>
            <a:chExt cx="353113" cy="351998"/>
          </a:xfrm>
        </p:grpSpPr>
        <p:sp>
          <p:nvSpPr>
            <p:cNvPr id="11442" name="Google Shape;11442;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79"/>
          <p:cNvGrpSpPr/>
          <p:nvPr/>
        </p:nvGrpSpPr>
        <p:grpSpPr>
          <a:xfrm>
            <a:off x="849741" y="1959307"/>
            <a:ext cx="399398" cy="375443"/>
            <a:chOff x="849741" y="1959307"/>
            <a:chExt cx="399398" cy="375443"/>
          </a:xfrm>
        </p:grpSpPr>
        <p:sp>
          <p:nvSpPr>
            <p:cNvPr id="11448" name="Google Shape;11448;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9"/>
          <p:cNvGrpSpPr/>
          <p:nvPr/>
        </p:nvGrpSpPr>
        <p:grpSpPr>
          <a:xfrm>
            <a:off x="1284212" y="1963766"/>
            <a:ext cx="379489" cy="366046"/>
            <a:chOff x="1284212" y="1963766"/>
            <a:chExt cx="379489" cy="366046"/>
          </a:xfrm>
        </p:grpSpPr>
        <p:sp>
          <p:nvSpPr>
            <p:cNvPr id="11451" name="Google Shape;11451;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9"/>
          <p:cNvGrpSpPr/>
          <p:nvPr/>
        </p:nvGrpSpPr>
        <p:grpSpPr>
          <a:xfrm>
            <a:off x="3037766" y="1969564"/>
            <a:ext cx="370219" cy="354928"/>
            <a:chOff x="3037766" y="1969564"/>
            <a:chExt cx="370219" cy="354928"/>
          </a:xfrm>
        </p:grpSpPr>
        <p:sp>
          <p:nvSpPr>
            <p:cNvPr id="11454" name="Google Shape;11454;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9"/>
          <p:cNvGrpSpPr/>
          <p:nvPr/>
        </p:nvGrpSpPr>
        <p:grpSpPr>
          <a:xfrm>
            <a:off x="3982553" y="1971730"/>
            <a:ext cx="304566" cy="350501"/>
            <a:chOff x="3982553" y="1971730"/>
            <a:chExt cx="304566" cy="350501"/>
          </a:xfrm>
        </p:grpSpPr>
        <p:sp>
          <p:nvSpPr>
            <p:cNvPr id="11459" name="Google Shape;11459;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9"/>
          <p:cNvGrpSpPr/>
          <p:nvPr/>
        </p:nvGrpSpPr>
        <p:grpSpPr>
          <a:xfrm>
            <a:off x="2567841" y="1994124"/>
            <a:ext cx="399812" cy="306477"/>
            <a:chOff x="2567841" y="1994124"/>
            <a:chExt cx="399812" cy="306477"/>
          </a:xfrm>
        </p:grpSpPr>
        <p:sp>
          <p:nvSpPr>
            <p:cNvPr id="11462" name="Google Shape;11462;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9"/>
          <p:cNvGrpSpPr/>
          <p:nvPr/>
        </p:nvGrpSpPr>
        <p:grpSpPr>
          <a:xfrm>
            <a:off x="2212084" y="1960358"/>
            <a:ext cx="324698" cy="372863"/>
            <a:chOff x="2212084" y="1960358"/>
            <a:chExt cx="324698" cy="372863"/>
          </a:xfrm>
        </p:grpSpPr>
        <p:sp>
          <p:nvSpPr>
            <p:cNvPr id="11466" name="Google Shape;11466;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9"/>
          <p:cNvGrpSpPr/>
          <p:nvPr/>
        </p:nvGrpSpPr>
        <p:grpSpPr>
          <a:xfrm>
            <a:off x="1805901" y="1960358"/>
            <a:ext cx="284847" cy="373627"/>
            <a:chOff x="1805901" y="1960358"/>
            <a:chExt cx="284847" cy="373627"/>
          </a:xfrm>
        </p:grpSpPr>
        <p:sp>
          <p:nvSpPr>
            <p:cNvPr id="11470" name="Google Shape;11470;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2" name="Google Shape;11472;p7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5" name="Google Shape;11475;p79"/>
          <p:cNvGrpSpPr/>
          <p:nvPr/>
        </p:nvGrpSpPr>
        <p:grpSpPr>
          <a:xfrm>
            <a:off x="6656812" y="2029388"/>
            <a:ext cx="368690" cy="245793"/>
            <a:chOff x="6656812" y="2029388"/>
            <a:chExt cx="368690" cy="245793"/>
          </a:xfrm>
        </p:grpSpPr>
        <p:sp>
          <p:nvSpPr>
            <p:cNvPr id="11476" name="Google Shape;11476;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9"/>
          <p:cNvGrpSpPr/>
          <p:nvPr/>
        </p:nvGrpSpPr>
        <p:grpSpPr>
          <a:xfrm>
            <a:off x="4869651" y="2012218"/>
            <a:ext cx="376654" cy="281566"/>
            <a:chOff x="4869651" y="2012218"/>
            <a:chExt cx="376654" cy="281566"/>
          </a:xfrm>
        </p:grpSpPr>
        <p:sp>
          <p:nvSpPr>
            <p:cNvPr id="11487" name="Google Shape;11487;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9"/>
          <p:cNvGrpSpPr/>
          <p:nvPr/>
        </p:nvGrpSpPr>
        <p:grpSpPr>
          <a:xfrm>
            <a:off x="5306224" y="2012313"/>
            <a:ext cx="367925" cy="281694"/>
            <a:chOff x="5306224" y="2012313"/>
            <a:chExt cx="367925" cy="281694"/>
          </a:xfrm>
        </p:grpSpPr>
        <p:sp>
          <p:nvSpPr>
            <p:cNvPr id="11492" name="Google Shape;11492;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4" name="Google Shape;11494;p7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5" name="Google Shape;11495;p79"/>
          <p:cNvGrpSpPr/>
          <p:nvPr/>
        </p:nvGrpSpPr>
        <p:grpSpPr>
          <a:xfrm>
            <a:off x="6195998" y="1983102"/>
            <a:ext cx="368308" cy="338746"/>
            <a:chOff x="6195998" y="1983102"/>
            <a:chExt cx="368308" cy="338746"/>
          </a:xfrm>
        </p:grpSpPr>
        <p:sp>
          <p:nvSpPr>
            <p:cNvPr id="11496" name="Google Shape;11496;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9"/>
          <p:cNvGrpSpPr/>
          <p:nvPr/>
        </p:nvGrpSpPr>
        <p:grpSpPr>
          <a:xfrm>
            <a:off x="7542031" y="2011835"/>
            <a:ext cx="369072" cy="280037"/>
            <a:chOff x="7542031" y="2011835"/>
            <a:chExt cx="369072" cy="280037"/>
          </a:xfrm>
        </p:grpSpPr>
        <p:sp>
          <p:nvSpPr>
            <p:cNvPr id="11500" name="Google Shape;11500;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9"/>
          <p:cNvGrpSpPr/>
          <p:nvPr/>
        </p:nvGrpSpPr>
        <p:grpSpPr>
          <a:xfrm>
            <a:off x="8010427" y="3348503"/>
            <a:ext cx="278795" cy="351615"/>
            <a:chOff x="8010427" y="3348503"/>
            <a:chExt cx="278795" cy="351615"/>
          </a:xfrm>
        </p:grpSpPr>
        <p:sp>
          <p:nvSpPr>
            <p:cNvPr id="11510" name="Google Shape;11510;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4" name="Google Shape;11514;p7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5" name="Google Shape;11515;p79"/>
          <p:cNvGrpSpPr/>
          <p:nvPr/>
        </p:nvGrpSpPr>
        <p:grpSpPr>
          <a:xfrm>
            <a:off x="7141900" y="3349204"/>
            <a:ext cx="281057" cy="351010"/>
            <a:chOff x="7141900" y="3349204"/>
            <a:chExt cx="281057" cy="351010"/>
          </a:xfrm>
        </p:grpSpPr>
        <p:sp>
          <p:nvSpPr>
            <p:cNvPr id="11516" name="Google Shape;11516;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9"/>
          <p:cNvGrpSpPr/>
          <p:nvPr/>
        </p:nvGrpSpPr>
        <p:grpSpPr>
          <a:xfrm>
            <a:off x="5314188" y="3350032"/>
            <a:ext cx="363752" cy="353113"/>
            <a:chOff x="5314188" y="3350032"/>
            <a:chExt cx="363752" cy="353113"/>
          </a:xfrm>
        </p:grpSpPr>
        <p:sp>
          <p:nvSpPr>
            <p:cNvPr id="11520" name="Google Shape;11520;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9"/>
          <p:cNvGrpSpPr/>
          <p:nvPr/>
        </p:nvGrpSpPr>
        <p:grpSpPr>
          <a:xfrm>
            <a:off x="6203579" y="3348981"/>
            <a:ext cx="351615" cy="350373"/>
            <a:chOff x="6203579" y="3348981"/>
            <a:chExt cx="351615" cy="350373"/>
          </a:xfrm>
        </p:grpSpPr>
        <p:sp>
          <p:nvSpPr>
            <p:cNvPr id="11523" name="Google Shape;11523;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9"/>
          <p:cNvGrpSpPr/>
          <p:nvPr/>
        </p:nvGrpSpPr>
        <p:grpSpPr>
          <a:xfrm>
            <a:off x="5829984" y="3350032"/>
            <a:ext cx="220755" cy="352348"/>
            <a:chOff x="5829984" y="3350032"/>
            <a:chExt cx="220755" cy="352348"/>
          </a:xfrm>
        </p:grpSpPr>
        <p:sp>
          <p:nvSpPr>
            <p:cNvPr id="11529" name="Google Shape;11529;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79"/>
          <p:cNvGrpSpPr/>
          <p:nvPr/>
        </p:nvGrpSpPr>
        <p:grpSpPr>
          <a:xfrm>
            <a:off x="4882170" y="3349841"/>
            <a:ext cx="358464" cy="352316"/>
            <a:chOff x="4882170" y="3349841"/>
            <a:chExt cx="358464" cy="352316"/>
          </a:xfrm>
        </p:grpSpPr>
        <p:sp>
          <p:nvSpPr>
            <p:cNvPr id="11534" name="Google Shape;11534;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6" name="Google Shape;11536;p7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8" name="Google Shape;11538;p79"/>
          <p:cNvGrpSpPr/>
          <p:nvPr/>
        </p:nvGrpSpPr>
        <p:grpSpPr>
          <a:xfrm>
            <a:off x="3044965" y="2435220"/>
            <a:ext cx="400194" cy="324316"/>
            <a:chOff x="3044965" y="2435220"/>
            <a:chExt cx="400194" cy="324316"/>
          </a:xfrm>
        </p:grpSpPr>
        <p:sp>
          <p:nvSpPr>
            <p:cNvPr id="11539" name="Google Shape;11539;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9"/>
          <p:cNvGrpSpPr/>
          <p:nvPr/>
        </p:nvGrpSpPr>
        <p:grpSpPr>
          <a:xfrm>
            <a:off x="4878379" y="2473892"/>
            <a:ext cx="367161" cy="287523"/>
            <a:chOff x="4878379" y="2473892"/>
            <a:chExt cx="367161" cy="287523"/>
          </a:xfrm>
        </p:grpSpPr>
        <p:sp>
          <p:nvSpPr>
            <p:cNvPr id="11543" name="Google Shape;11543;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9"/>
          <p:cNvGrpSpPr/>
          <p:nvPr/>
        </p:nvGrpSpPr>
        <p:grpSpPr>
          <a:xfrm>
            <a:off x="1325719" y="2887689"/>
            <a:ext cx="290581" cy="372481"/>
            <a:chOff x="1325719" y="2887689"/>
            <a:chExt cx="290581" cy="372481"/>
          </a:xfrm>
        </p:grpSpPr>
        <p:sp>
          <p:nvSpPr>
            <p:cNvPr id="11549" name="Google Shape;11549;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1" name="Google Shape;11551;p7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2" name="Google Shape;11552;p79"/>
          <p:cNvGrpSpPr/>
          <p:nvPr/>
        </p:nvGrpSpPr>
        <p:grpSpPr>
          <a:xfrm>
            <a:off x="3510335" y="2892499"/>
            <a:ext cx="360726" cy="361204"/>
            <a:chOff x="3510335" y="2892499"/>
            <a:chExt cx="360726" cy="361204"/>
          </a:xfrm>
        </p:grpSpPr>
        <p:sp>
          <p:nvSpPr>
            <p:cNvPr id="11553" name="Google Shape;11553;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9"/>
          <p:cNvGrpSpPr/>
          <p:nvPr/>
        </p:nvGrpSpPr>
        <p:grpSpPr>
          <a:xfrm>
            <a:off x="3086313" y="2877049"/>
            <a:ext cx="320143" cy="392581"/>
            <a:chOff x="3086313" y="2877049"/>
            <a:chExt cx="320143" cy="392581"/>
          </a:xfrm>
        </p:grpSpPr>
        <p:sp>
          <p:nvSpPr>
            <p:cNvPr id="11559" name="Google Shape;11559;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1" name="Google Shape;11571;p7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2" name="Google Shape;11572;p79"/>
          <p:cNvGrpSpPr/>
          <p:nvPr/>
        </p:nvGrpSpPr>
        <p:grpSpPr>
          <a:xfrm>
            <a:off x="861113" y="2885746"/>
            <a:ext cx="333809" cy="373277"/>
            <a:chOff x="861113" y="2885746"/>
            <a:chExt cx="333809" cy="373277"/>
          </a:xfrm>
        </p:grpSpPr>
        <p:sp>
          <p:nvSpPr>
            <p:cNvPr id="11573" name="Google Shape;11573;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7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79"/>
          <p:cNvGrpSpPr/>
          <p:nvPr/>
        </p:nvGrpSpPr>
        <p:grpSpPr>
          <a:xfrm>
            <a:off x="1297654" y="1504481"/>
            <a:ext cx="349354" cy="362223"/>
            <a:chOff x="1297654" y="1504481"/>
            <a:chExt cx="349354" cy="362223"/>
          </a:xfrm>
        </p:grpSpPr>
        <p:sp>
          <p:nvSpPr>
            <p:cNvPr id="11579" name="Google Shape;11579;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7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79"/>
          <p:cNvGrpSpPr/>
          <p:nvPr/>
        </p:nvGrpSpPr>
        <p:grpSpPr>
          <a:xfrm>
            <a:off x="852385" y="1510916"/>
            <a:ext cx="353145" cy="351998"/>
            <a:chOff x="852385" y="1510916"/>
            <a:chExt cx="353145" cy="351998"/>
          </a:xfrm>
        </p:grpSpPr>
        <p:sp>
          <p:nvSpPr>
            <p:cNvPr id="11584" name="Google Shape;11584;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9"/>
          <p:cNvGrpSpPr/>
          <p:nvPr/>
        </p:nvGrpSpPr>
        <p:grpSpPr>
          <a:xfrm>
            <a:off x="1745217" y="1515471"/>
            <a:ext cx="343269" cy="342505"/>
            <a:chOff x="1745217" y="1515471"/>
            <a:chExt cx="343269" cy="342505"/>
          </a:xfrm>
        </p:grpSpPr>
        <p:sp>
          <p:nvSpPr>
            <p:cNvPr id="11588" name="Google Shape;11588;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3" name="Google Shape;11593;p79"/>
          <p:cNvGrpSpPr/>
          <p:nvPr/>
        </p:nvGrpSpPr>
        <p:grpSpPr>
          <a:xfrm>
            <a:off x="3042703" y="1529137"/>
            <a:ext cx="411535" cy="315587"/>
            <a:chOff x="3042703" y="1529137"/>
            <a:chExt cx="411535" cy="315587"/>
          </a:xfrm>
        </p:grpSpPr>
        <p:sp>
          <p:nvSpPr>
            <p:cNvPr id="11594" name="Google Shape;11594;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79"/>
          <p:cNvGrpSpPr/>
          <p:nvPr/>
        </p:nvGrpSpPr>
        <p:grpSpPr>
          <a:xfrm>
            <a:off x="2629289" y="1544682"/>
            <a:ext cx="350501" cy="284497"/>
            <a:chOff x="2629289" y="1544682"/>
            <a:chExt cx="350501" cy="284497"/>
          </a:xfrm>
        </p:grpSpPr>
        <p:sp>
          <p:nvSpPr>
            <p:cNvPr id="11605" name="Google Shape;11605;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79"/>
          <p:cNvGrpSpPr/>
          <p:nvPr/>
        </p:nvGrpSpPr>
        <p:grpSpPr>
          <a:xfrm>
            <a:off x="5305077" y="1502633"/>
            <a:ext cx="367893" cy="365218"/>
            <a:chOff x="5305077" y="1502633"/>
            <a:chExt cx="367893" cy="365218"/>
          </a:xfrm>
        </p:grpSpPr>
        <p:sp>
          <p:nvSpPr>
            <p:cNvPr id="11611" name="Google Shape;11611;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9"/>
          <p:cNvGrpSpPr/>
          <p:nvPr/>
        </p:nvGrpSpPr>
        <p:grpSpPr>
          <a:xfrm>
            <a:off x="7100170" y="1500117"/>
            <a:ext cx="368308" cy="367033"/>
            <a:chOff x="7100170" y="1500117"/>
            <a:chExt cx="368308" cy="367033"/>
          </a:xfrm>
        </p:grpSpPr>
        <p:sp>
          <p:nvSpPr>
            <p:cNvPr id="11614" name="Google Shape;11614;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7" name="Google Shape;11627;p7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8" name="Google Shape;11628;p79"/>
          <p:cNvGrpSpPr/>
          <p:nvPr/>
        </p:nvGrpSpPr>
        <p:grpSpPr>
          <a:xfrm>
            <a:off x="6649231" y="1500021"/>
            <a:ext cx="390287" cy="367065"/>
            <a:chOff x="6649231" y="1500021"/>
            <a:chExt cx="390287" cy="367065"/>
          </a:xfrm>
        </p:grpSpPr>
        <p:sp>
          <p:nvSpPr>
            <p:cNvPr id="11629" name="Google Shape;11629;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9"/>
          <p:cNvGrpSpPr/>
          <p:nvPr/>
        </p:nvGrpSpPr>
        <p:grpSpPr>
          <a:xfrm>
            <a:off x="5746938" y="1543503"/>
            <a:ext cx="387261" cy="280356"/>
            <a:chOff x="5746938" y="1543503"/>
            <a:chExt cx="387261" cy="280356"/>
          </a:xfrm>
        </p:grpSpPr>
        <p:sp>
          <p:nvSpPr>
            <p:cNvPr id="11642" name="Google Shape;11642;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6196730" y="1525346"/>
            <a:ext cx="369072" cy="317467"/>
            <a:chOff x="6196730" y="1525346"/>
            <a:chExt cx="369072" cy="317467"/>
          </a:xfrm>
        </p:grpSpPr>
        <p:sp>
          <p:nvSpPr>
            <p:cNvPr id="11645" name="Google Shape;11645;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79"/>
          <p:cNvGrpSpPr/>
          <p:nvPr/>
        </p:nvGrpSpPr>
        <p:grpSpPr>
          <a:xfrm>
            <a:off x="4940592" y="1500690"/>
            <a:ext cx="246558" cy="367161"/>
            <a:chOff x="4940592" y="1500690"/>
            <a:chExt cx="246558" cy="367161"/>
          </a:xfrm>
        </p:grpSpPr>
        <p:sp>
          <p:nvSpPr>
            <p:cNvPr id="11649" name="Google Shape;11649;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79"/>
          <p:cNvGrpSpPr/>
          <p:nvPr/>
        </p:nvGrpSpPr>
        <p:grpSpPr>
          <a:xfrm>
            <a:off x="7964906" y="1499894"/>
            <a:ext cx="380858" cy="367575"/>
            <a:chOff x="7964906" y="1499894"/>
            <a:chExt cx="380858" cy="367575"/>
          </a:xfrm>
        </p:grpSpPr>
        <p:sp>
          <p:nvSpPr>
            <p:cNvPr id="11654" name="Google Shape;11654;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7" name="Google Shape;11657;p7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8" name="Google Shape;11658;p79"/>
          <p:cNvGrpSpPr/>
          <p:nvPr/>
        </p:nvGrpSpPr>
        <p:grpSpPr>
          <a:xfrm>
            <a:off x="8007400" y="2902278"/>
            <a:ext cx="285230" cy="355597"/>
            <a:chOff x="8007400" y="2902278"/>
            <a:chExt cx="285230" cy="355597"/>
          </a:xfrm>
        </p:grpSpPr>
        <p:sp>
          <p:nvSpPr>
            <p:cNvPr id="11659" name="Google Shape;11659;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9"/>
          <p:cNvGrpSpPr/>
          <p:nvPr/>
        </p:nvGrpSpPr>
        <p:grpSpPr>
          <a:xfrm>
            <a:off x="6219124" y="2902788"/>
            <a:ext cx="318231" cy="355470"/>
            <a:chOff x="6219124" y="2902788"/>
            <a:chExt cx="318231" cy="355470"/>
          </a:xfrm>
        </p:grpSpPr>
        <p:sp>
          <p:nvSpPr>
            <p:cNvPr id="11662" name="Google Shape;11662;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4969421" y="2902852"/>
            <a:ext cx="185109" cy="355406"/>
            <a:chOff x="4969421" y="2902852"/>
            <a:chExt cx="185109" cy="355406"/>
          </a:xfrm>
        </p:grpSpPr>
        <p:sp>
          <p:nvSpPr>
            <p:cNvPr id="11666" name="Google Shape;11666;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2" name="Google Shape;11672;p7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79"/>
          <p:cNvGrpSpPr/>
          <p:nvPr/>
        </p:nvGrpSpPr>
        <p:grpSpPr>
          <a:xfrm>
            <a:off x="6685259" y="2902852"/>
            <a:ext cx="311414" cy="355406"/>
            <a:chOff x="6685259" y="2902852"/>
            <a:chExt cx="311414" cy="355406"/>
          </a:xfrm>
        </p:grpSpPr>
        <p:sp>
          <p:nvSpPr>
            <p:cNvPr id="11675" name="Google Shape;11675;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79"/>
          <p:cNvGrpSpPr/>
          <p:nvPr/>
        </p:nvGrpSpPr>
        <p:grpSpPr>
          <a:xfrm>
            <a:off x="5309250" y="2903170"/>
            <a:ext cx="359579" cy="355852"/>
            <a:chOff x="5309250" y="2903170"/>
            <a:chExt cx="359579" cy="355852"/>
          </a:xfrm>
        </p:grpSpPr>
        <p:sp>
          <p:nvSpPr>
            <p:cNvPr id="11679" name="Google Shape;11679;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79"/>
          <p:cNvGrpSpPr/>
          <p:nvPr/>
        </p:nvGrpSpPr>
        <p:grpSpPr>
          <a:xfrm>
            <a:off x="2199565" y="2421172"/>
            <a:ext cx="312179" cy="353431"/>
            <a:chOff x="2199565" y="2421172"/>
            <a:chExt cx="312179" cy="353431"/>
          </a:xfrm>
        </p:grpSpPr>
        <p:sp>
          <p:nvSpPr>
            <p:cNvPr id="11683" name="Google Shape;11683;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79"/>
          <p:cNvGrpSpPr/>
          <p:nvPr/>
        </p:nvGrpSpPr>
        <p:grpSpPr>
          <a:xfrm>
            <a:off x="1750887" y="2425727"/>
            <a:ext cx="320143" cy="343269"/>
            <a:chOff x="1750887" y="2425727"/>
            <a:chExt cx="320143" cy="343269"/>
          </a:xfrm>
        </p:grpSpPr>
        <p:sp>
          <p:nvSpPr>
            <p:cNvPr id="11686" name="Google Shape;11686;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79"/>
          <p:cNvGrpSpPr/>
          <p:nvPr/>
        </p:nvGrpSpPr>
        <p:grpSpPr>
          <a:xfrm>
            <a:off x="1298037" y="2425727"/>
            <a:ext cx="338364" cy="342887"/>
            <a:chOff x="1298037" y="2425727"/>
            <a:chExt cx="338364" cy="342887"/>
          </a:xfrm>
        </p:grpSpPr>
        <p:sp>
          <p:nvSpPr>
            <p:cNvPr id="11689" name="Google Shape;11689;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7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79"/>
          <p:cNvGrpSpPr/>
          <p:nvPr/>
        </p:nvGrpSpPr>
        <p:grpSpPr>
          <a:xfrm>
            <a:off x="3974207" y="2429009"/>
            <a:ext cx="320143" cy="338491"/>
            <a:chOff x="3974207" y="2429009"/>
            <a:chExt cx="320143" cy="338491"/>
          </a:xfrm>
        </p:grpSpPr>
        <p:sp>
          <p:nvSpPr>
            <p:cNvPr id="11695" name="Google Shape;11695;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9"/>
          <p:cNvGrpSpPr/>
          <p:nvPr/>
        </p:nvGrpSpPr>
        <p:grpSpPr>
          <a:xfrm>
            <a:off x="2623237" y="2431047"/>
            <a:ext cx="355024" cy="332630"/>
            <a:chOff x="2623237" y="2431047"/>
            <a:chExt cx="355024" cy="332630"/>
          </a:xfrm>
        </p:grpSpPr>
        <p:sp>
          <p:nvSpPr>
            <p:cNvPr id="11698" name="Google Shape;11698;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9"/>
          <p:cNvGrpSpPr/>
          <p:nvPr/>
        </p:nvGrpSpPr>
        <p:grpSpPr>
          <a:xfrm>
            <a:off x="6657194" y="2434073"/>
            <a:ext cx="375507" cy="367925"/>
            <a:chOff x="6657194" y="2434073"/>
            <a:chExt cx="375507" cy="367925"/>
          </a:xfrm>
        </p:grpSpPr>
        <p:sp>
          <p:nvSpPr>
            <p:cNvPr id="11703" name="Google Shape;11703;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79"/>
          <p:cNvGrpSpPr/>
          <p:nvPr/>
        </p:nvGrpSpPr>
        <p:grpSpPr>
          <a:xfrm>
            <a:off x="7101317" y="2441655"/>
            <a:ext cx="367925" cy="352380"/>
            <a:chOff x="7101317" y="2441655"/>
            <a:chExt cx="367925" cy="352380"/>
          </a:xfrm>
        </p:grpSpPr>
        <p:sp>
          <p:nvSpPr>
            <p:cNvPr id="11707" name="Google Shape;11707;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79"/>
          <p:cNvGrpSpPr/>
          <p:nvPr/>
        </p:nvGrpSpPr>
        <p:grpSpPr>
          <a:xfrm>
            <a:off x="5756399" y="2434456"/>
            <a:ext cx="367925" cy="367161"/>
            <a:chOff x="5756399" y="2434456"/>
            <a:chExt cx="367925" cy="367161"/>
          </a:xfrm>
        </p:grpSpPr>
        <p:sp>
          <p:nvSpPr>
            <p:cNvPr id="11710" name="Google Shape;11710;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7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79"/>
          <p:cNvGrpSpPr/>
          <p:nvPr/>
        </p:nvGrpSpPr>
        <p:grpSpPr>
          <a:xfrm>
            <a:off x="7964906" y="2434073"/>
            <a:ext cx="373627" cy="367925"/>
            <a:chOff x="7964906" y="2434073"/>
            <a:chExt cx="373627" cy="367925"/>
          </a:xfrm>
        </p:grpSpPr>
        <p:sp>
          <p:nvSpPr>
            <p:cNvPr id="11720" name="Google Shape;11720;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9"/>
          <p:cNvGrpSpPr/>
          <p:nvPr/>
        </p:nvGrpSpPr>
        <p:grpSpPr>
          <a:xfrm>
            <a:off x="6194086" y="2437737"/>
            <a:ext cx="369837" cy="360471"/>
            <a:chOff x="6194086" y="2437737"/>
            <a:chExt cx="369837" cy="360471"/>
          </a:xfrm>
        </p:grpSpPr>
        <p:sp>
          <p:nvSpPr>
            <p:cNvPr id="11723" name="Google Shape;11723;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8"/>
        <p:cNvGrpSpPr/>
        <p:nvPr/>
      </p:nvGrpSpPr>
      <p:grpSpPr>
        <a:xfrm>
          <a:off x="0" y="0"/>
          <a:ext cx="0" cy="0"/>
          <a:chOff x="0" y="0"/>
          <a:chExt cx="0" cy="0"/>
        </a:xfrm>
      </p:grpSpPr>
      <p:sp>
        <p:nvSpPr>
          <p:cNvPr id="11729" name="Google Shape;11729;p8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30" name="Google Shape;11730;p8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731" name="Google Shape;11731;p80"/>
          <p:cNvGrpSpPr/>
          <p:nvPr/>
        </p:nvGrpSpPr>
        <p:grpSpPr>
          <a:xfrm>
            <a:off x="3541011" y="1508594"/>
            <a:ext cx="350166" cy="349434"/>
            <a:chOff x="3541011" y="1508594"/>
            <a:chExt cx="350166" cy="349434"/>
          </a:xfrm>
        </p:grpSpPr>
        <p:sp>
          <p:nvSpPr>
            <p:cNvPr id="11732" name="Google Shape;11732;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0"/>
          <p:cNvGrpSpPr/>
          <p:nvPr/>
        </p:nvGrpSpPr>
        <p:grpSpPr>
          <a:xfrm>
            <a:off x="3122257" y="1508594"/>
            <a:ext cx="294850" cy="349434"/>
            <a:chOff x="3122257" y="1508594"/>
            <a:chExt cx="294850" cy="349434"/>
          </a:xfrm>
        </p:grpSpPr>
        <p:sp>
          <p:nvSpPr>
            <p:cNvPr id="11746" name="Google Shape;11746;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0"/>
          <p:cNvGrpSpPr/>
          <p:nvPr/>
        </p:nvGrpSpPr>
        <p:grpSpPr>
          <a:xfrm>
            <a:off x="910723" y="1508212"/>
            <a:ext cx="251660" cy="350166"/>
            <a:chOff x="910723" y="1508212"/>
            <a:chExt cx="251660" cy="350166"/>
          </a:xfrm>
        </p:grpSpPr>
        <p:sp>
          <p:nvSpPr>
            <p:cNvPr id="11752" name="Google Shape;11752;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0"/>
          <p:cNvGrpSpPr/>
          <p:nvPr/>
        </p:nvGrpSpPr>
        <p:grpSpPr>
          <a:xfrm>
            <a:off x="1308631" y="1507830"/>
            <a:ext cx="350166" cy="350198"/>
            <a:chOff x="1308631" y="1507830"/>
            <a:chExt cx="350166" cy="350198"/>
          </a:xfrm>
        </p:grpSpPr>
        <p:sp>
          <p:nvSpPr>
            <p:cNvPr id="11770" name="Google Shape;11770;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80"/>
          <p:cNvGrpSpPr/>
          <p:nvPr/>
        </p:nvGrpSpPr>
        <p:grpSpPr>
          <a:xfrm>
            <a:off x="1756921" y="1509739"/>
            <a:ext cx="345997" cy="345997"/>
            <a:chOff x="1756921" y="1509739"/>
            <a:chExt cx="345997" cy="345997"/>
          </a:xfrm>
        </p:grpSpPr>
        <p:sp>
          <p:nvSpPr>
            <p:cNvPr id="11775" name="Google Shape;11775;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0"/>
          <p:cNvGrpSpPr/>
          <p:nvPr/>
        </p:nvGrpSpPr>
        <p:grpSpPr>
          <a:xfrm>
            <a:off x="2216956" y="1510503"/>
            <a:ext cx="318721" cy="345615"/>
            <a:chOff x="2216956" y="1510503"/>
            <a:chExt cx="318721" cy="345615"/>
          </a:xfrm>
        </p:grpSpPr>
        <p:sp>
          <p:nvSpPr>
            <p:cNvPr id="11793" name="Google Shape;11793;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0"/>
          <p:cNvGrpSpPr/>
          <p:nvPr/>
        </p:nvGrpSpPr>
        <p:grpSpPr>
          <a:xfrm>
            <a:off x="3988156" y="1568461"/>
            <a:ext cx="349052" cy="230049"/>
            <a:chOff x="3988156" y="1568461"/>
            <a:chExt cx="349052" cy="230049"/>
          </a:xfrm>
        </p:grpSpPr>
        <p:sp>
          <p:nvSpPr>
            <p:cNvPr id="11799" name="Google Shape;11799;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80"/>
          <p:cNvGrpSpPr/>
          <p:nvPr/>
        </p:nvGrpSpPr>
        <p:grpSpPr>
          <a:xfrm>
            <a:off x="2633037" y="1499873"/>
            <a:ext cx="379002" cy="366112"/>
            <a:chOff x="2633037" y="1499873"/>
            <a:chExt cx="379002" cy="366112"/>
          </a:xfrm>
        </p:grpSpPr>
        <p:sp>
          <p:nvSpPr>
            <p:cNvPr id="11807" name="Google Shape;11807;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80"/>
          <p:cNvGrpSpPr/>
          <p:nvPr/>
        </p:nvGrpSpPr>
        <p:grpSpPr>
          <a:xfrm>
            <a:off x="6675256" y="1516169"/>
            <a:ext cx="327823" cy="357009"/>
            <a:chOff x="6675256" y="1516169"/>
            <a:chExt cx="327823" cy="357009"/>
          </a:xfrm>
        </p:grpSpPr>
        <p:sp>
          <p:nvSpPr>
            <p:cNvPr id="11814" name="Google Shape;11814;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0"/>
          <p:cNvGrpSpPr/>
          <p:nvPr/>
        </p:nvGrpSpPr>
        <p:grpSpPr>
          <a:xfrm>
            <a:off x="8020159" y="1516551"/>
            <a:ext cx="300897" cy="356627"/>
            <a:chOff x="8020159" y="1516551"/>
            <a:chExt cx="300897" cy="356627"/>
          </a:xfrm>
        </p:grpSpPr>
        <p:sp>
          <p:nvSpPr>
            <p:cNvPr id="11824" name="Google Shape;11824;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80"/>
          <p:cNvGrpSpPr/>
          <p:nvPr/>
        </p:nvGrpSpPr>
        <p:grpSpPr>
          <a:xfrm>
            <a:off x="5377363" y="1516169"/>
            <a:ext cx="257357" cy="356627"/>
            <a:chOff x="5377363" y="1516169"/>
            <a:chExt cx="257357" cy="356627"/>
          </a:xfrm>
        </p:grpSpPr>
        <p:sp>
          <p:nvSpPr>
            <p:cNvPr id="11830" name="Google Shape;11830;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0"/>
          <p:cNvGrpSpPr/>
          <p:nvPr/>
        </p:nvGrpSpPr>
        <p:grpSpPr>
          <a:xfrm>
            <a:off x="4880567" y="1535870"/>
            <a:ext cx="356245" cy="317607"/>
            <a:chOff x="4880567" y="1535870"/>
            <a:chExt cx="356245" cy="317607"/>
          </a:xfrm>
        </p:grpSpPr>
        <p:sp>
          <p:nvSpPr>
            <p:cNvPr id="11848" name="Google Shape;11848;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0"/>
          <p:cNvGrpSpPr/>
          <p:nvPr/>
        </p:nvGrpSpPr>
        <p:grpSpPr>
          <a:xfrm>
            <a:off x="5771483" y="1515787"/>
            <a:ext cx="357359" cy="357391"/>
            <a:chOff x="5771483" y="1515787"/>
            <a:chExt cx="357359" cy="357391"/>
          </a:xfrm>
        </p:grpSpPr>
        <p:sp>
          <p:nvSpPr>
            <p:cNvPr id="11854" name="Google Shape;11854;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0"/>
          <p:cNvGrpSpPr/>
          <p:nvPr/>
        </p:nvGrpSpPr>
        <p:grpSpPr>
          <a:xfrm>
            <a:off x="7121669" y="1533610"/>
            <a:ext cx="321362" cy="321362"/>
            <a:chOff x="7121669" y="1533610"/>
            <a:chExt cx="321362" cy="321362"/>
          </a:xfrm>
        </p:grpSpPr>
        <p:sp>
          <p:nvSpPr>
            <p:cNvPr id="11859" name="Google Shape;11859;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80"/>
          <p:cNvGrpSpPr/>
          <p:nvPr/>
        </p:nvGrpSpPr>
        <p:grpSpPr>
          <a:xfrm>
            <a:off x="7562766" y="1514864"/>
            <a:ext cx="327059" cy="360192"/>
            <a:chOff x="7562766" y="1514864"/>
            <a:chExt cx="327059" cy="360192"/>
          </a:xfrm>
        </p:grpSpPr>
        <p:sp>
          <p:nvSpPr>
            <p:cNvPr id="11864" name="Google Shape;11864;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0"/>
          <p:cNvGrpSpPr/>
          <p:nvPr/>
        </p:nvGrpSpPr>
        <p:grpSpPr>
          <a:xfrm>
            <a:off x="6221229" y="1498673"/>
            <a:ext cx="361636" cy="362183"/>
            <a:chOff x="6259175" y="1559008"/>
            <a:chExt cx="271743" cy="272093"/>
          </a:xfrm>
        </p:grpSpPr>
        <p:sp>
          <p:nvSpPr>
            <p:cNvPr id="11869" name="Google Shape;11869;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0"/>
          <p:cNvGrpSpPr/>
          <p:nvPr/>
        </p:nvGrpSpPr>
        <p:grpSpPr>
          <a:xfrm>
            <a:off x="2661459" y="2015001"/>
            <a:ext cx="322508" cy="273494"/>
            <a:chOff x="2661459" y="2015001"/>
            <a:chExt cx="322508" cy="273494"/>
          </a:xfrm>
        </p:grpSpPr>
        <p:sp>
          <p:nvSpPr>
            <p:cNvPr id="11887" name="Google Shape;11887;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80"/>
          <p:cNvGrpSpPr/>
          <p:nvPr/>
        </p:nvGrpSpPr>
        <p:grpSpPr>
          <a:xfrm>
            <a:off x="6671087" y="2009304"/>
            <a:ext cx="332757" cy="281833"/>
            <a:chOff x="6671087" y="2009304"/>
            <a:chExt cx="332757" cy="281833"/>
          </a:xfrm>
        </p:grpSpPr>
        <p:sp>
          <p:nvSpPr>
            <p:cNvPr id="11890" name="Google Shape;11890;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2" name="Google Shape;11892;p8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3" name="Google Shape;11893;p80"/>
          <p:cNvGrpSpPr/>
          <p:nvPr/>
        </p:nvGrpSpPr>
        <p:grpSpPr>
          <a:xfrm>
            <a:off x="2201806" y="1976585"/>
            <a:ext cx="349784" cy="349434"/>
            <a:chOff x="2201806" y="1976585"/>
            <a:chExt cx="349784" cy="349434"/>
          </a:xfrm>
        </p:grpSpPr>
        <p:sp>
          <p:nvSpPr>
            <p:cNvPr id="11894" name="Google Shape;11894;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80"/>
          <p:cNvGrpSpPr/>
          <p:nvPr/>
        </p:nvGrpSpPr>
        <p:grpSpPr>
          <a:xfrm>
            <a:off x="3094217" y="1976585"/>
            <a:ext cx="350198" cy="350548"/>
            <a:chOff x="3094217" y="1976585"/>
            <a:chExt cx="350198" cy="350548"/>
          </a:xfrm>
        </p:grpSpPr>
        <p:sp>
          <p:nvSpPr>
            <p:cNvPr id="11899" name="Google Shape;11899;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0"/>
          <p:cNvGrpSpPr/>
          <p:nvPr/>
        </p:nvGrpSpPr>
        <p:grpSpPr>
          <a:xfrm>
            <a:off x="870939" y="1975821"/>
            <a:ext cx="332375" cy="350071"/>
            <a:chOff x="870939" y="1975821"/>
            <a:chExt cx="332375" cy="350071"/>
          </a:xfrm>
        </p:grpSpPr>
        <p:sp>
          <p:nvSpPr>
            <p:cNvPr id="11913" name="Google Shape;11913;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7" name="Google Shape;11917;p8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8" name="Google Shape;11918;p80"/>
          <p:cNvGrpSpPr/>
          <p:nvPr/>
        </p:nvGrpSpPr>
        <p:grpSpPr>
          <a:xfrm>
            <a:off x="3979435" y="1976585"/>
            <a:ext cx="345265" cy="349848"/>
            <a:chOff x="3979435" y="1976585"/>
            <a:chExt cx="345265" cy="349848"/>
          </a:xfrm>
        </p:grpSpPr>
        <p:sp>
          <p:nvSpPr>
            <p:cNvPr id="11919" name="Google Shape;11919;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80"/>
          <p:cNvGrpSpPr/>
          <p:nvPr/>
        </p:nvGrpSpPr>
        <p:grpSpPr>
          <a:xfrm>
            <a:off x="3576626" y="1975821"/>
            <a:ext cx="284251" cy="351694"/>
            <a:chOff x="3576626" y="1975821"/>
            <a:chExt cx="284251" cy="351694"/>
          </a:xfrm>
        </p:grpSpPr>
        <p:sp>
          <p:nvSpPr>
            <p:cNvPr id="11937" name="Google Shape;11937;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0"/>
          <p:cNvGrpSpPr/>
          <p:nvPr/>
        </p:nvGrpSpPr>
        <p:grpSpPr>
          <a:xfrm>
            <a:off x="2722090" y="2890162"/>
            <a:ext cx="238770" cy="371841"/>
            <a:chOff x="2722090" y="2890162"/>
            <a:chExt cx="238770" cy="371841"/>
          </a:xfrm>
        </p:grpSpPr>
        <p:sp>
          <p:nvSpPr>
            <p:cNvPr id="11941" name="Google Shape;11941;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4" name="Google Shape;11944;p8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5" name="Google Shape;11945;p80"/>
          <p:cNvGrpSpPr/>
          <p:nvPr/>
        </p:nvGrpSpPr>
        <p:grpSpPr>
          <a:xfrm>
            <a:off x="6216367" y="1970156"/>
            <a:ext cx="361147" cy="361147"/>
            <a:chOff x="6216367" y="1970156"/>
            <a:chExt cx="361147" cy="361147"/>
          </a:xfrm>
        </p:grpSpPr>
        <p:sp>
          <p:nvSpPr>
            <p:cNvPr id="11946" name="Google Shape;11946;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80"/>
          <p:cNvGrpSpPr/>
          <p:nvPr/>
        </p:nvGrpSpPr>
        <p:grpSpPr>
          <a:xfrm>
            <a:off x="1289311" y="2926222"/>
            <a:ext cx="408156" cy="299783"/>
            <a:chOff x="1289311" y="2926222"/>
            <a:chExt cx="408156" cy="299783"/>
          </a:xfrm>
        </p:grpSpPr>
        <p:sp>
          <p:nvSpPr>
            <p:cNvPr id="11951" name="Google Shape;11951;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3" name="Google Shape;11953;p80"/>
          <p:cNvGrpSpPr/>
          <p:nvPr/>
        </p:nvGrpSpPr>
        <p:grpSpPr>
          <a:xfrm>
            <a:off x="7978465" y="1969392"/>
            <a:ext cx="361147" cy="360797"/>
            <a:chOff x="7978465" y="1969392"/>
            <a:chExt cx="361147" cy="360797"/>
          </a:xfrm>
        </p:grpSpPr>
        <p:sp>
          <p:nvSpPr>
            <p:cNvPr id="11954" name="Google Shape;11954;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3" name="Google Shape;11963;p8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4" name="Google Shape;11964;p80"/>
          <p:cNvGrpSpPr/>
          <p:nvPr/>
        </p:nvGrpSpPr>
        <p:grpSpPr>
          <a:xfrm>
            <a:off x="854261" y="2908813"/>
            <a:ext cx="377474" cy="335748"/>
            <a:chOff x="854261" y="2908813"/>
            <a:chExt cx="377474" cy="335748"/>
          </a:xfrm>
        </p:grpSpPr>
        <p:sp>
          <p:nvSpPr>
            <p:cNvPr id="11965" name="Google Shape;11965;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0"/>
          <p:cNvGrpSpPr/>
          <p:nvPr/>
        </p:nvGrpSpPr>
        <p:grpSpPr>
          <a:xfrm>
            <a:off x="1749728" y="2894777"/>
            <a:ext cx="386927" cy="363438"/>
            <a:chOff x="1749728" y="2894777"/>
            <a:chExt cx="386927" cy="363438"/>
          </a:xfrm>
        </p:grpSpPr>
        <p:sp>
          <p:nvSpPr>
            <p:cNvPr id="11971" name="Google Shape;11971;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80"/>
          <p:cNvGrpSpPr/>
          <p:nvPr/>
        </p:nvGrpSpPr>
        <p:grpSpPr>
          <a:xfrm>
            <a:off x="7098912" y="1969392"/>
            <a:ext cx="359651" cy="361560"/>
            <a:chOff x="7098912" y="1969392"/>
            <a:chExt cx="359651" cy="361560"/>
          </a:xfrm>
        </p:grpSpPr>
        <p:sp>
          <p:nvSpPr>
            <p:cNvPr id="11979" name="Google Shape;11979;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2" name="Google Shape;11992;p8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3" name="Google Shape;11993;p80"/>
          <p:cNvGrpSpPr/>
          <p:nvPr/>
        </p:nvGrpSpPr>
        <p:grpSpPr>
          <a:xfrm>
            <a:off x="5352728" y="1990239"/>
            <a:ext cx="327091" cy="322508"/>
            <a:chOff x="5352728" y="1990239"/>
            <a:chExt cx="327091" cy="322508"/>
          </a:xfrm>
        </p:grpSpPr>
        <p:sp>
          <p:nvSpPr>
            <p:cNvPr id="11994" name="Google Shape;11994;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80"/>
          <p:cNvGrpSpPr/>
          <p:nvPr/>
        </p:nvGrpSpPr>
        <p:grpSpPr>
          <a:xfrm>
            <a:off x="7538896" y="1970156"/>
            <a:ext cx="361147" cy="361529"/>
            <a:chOff x="7538896" y="1970156"/>
            <a:chExt cx="361147" cy="361529"/>
          </a:xfrm>
        </p:grpSpPr>
        <p:sp>
          <p:nvSpPr>
            <p:cNvPr id="11998" name="Google Shape;11998;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0"/>
          <p:cNvGrpSpPr/>
          <p:nvPr/>
        </p:nvGrpSpPr>
        <p:grpSpPr>
          <a:xfrm>
            <a:off x="4896099" y="1970920"/>
            <a:ext cx="358155" cy="358123"/>
            <a:chOff x="4896099" y="1970920"/>
            <a:chExt cx="358155" cy="358123"/>
          </a:xfrm>
        </p:grpSpPr>
        <p:sp>
          <p:nvSpPr>
            <p:cNvPr id="12005" name="Google Shape;12005;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80"/>
          <p:cNvGrpSpPr/>
          <p:nvPr/>
        </p:nvGrpSpPr>
        <p:grpSpPr>
          <a:xfrm>
            <a:off x="4048787" y="2977019"/>
            <a:ext cx="283488" cy="198604"/>
            <a:chOff x="4048787" y="2977019"/>
            <a:chExt cx="283488" cy="198604"/>
          </a:xfrm>
        </p:grpSpPr>
        <p:sp>
          <p:nvSpPr>
            <p:cNvPr id="12009" name="Google Shape;12009;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0"/>
          <p:cNvGrpSpPr/>
          <p:nvPr/>
        </p:nvGrpSpPr>
        <p:grpSpPr>
          <a:xfrm>
            <a:off x="4054103" y="2430191"/>
            <a:ext cx="218687" cy="349052"/>
            <a:chOff x="4054103" y="2430191"/>
            <a:chExt cx="218687" cy="349052"/>
          </a:xfrm>
        </p:grpSpPr>
        <p:sp>
          <p:nvSpPr>
            <p:cNvPr id="12016" name="Google Shape;12016;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0"/>
          <p:cNvGrpSpPr/>
          <p:nvPr/>
        </p:nvGrpSpPr>
        <p:grpSpPr>
          <a:xfrm>
            <a:off x="2185128" y="2427549"/>
            <a:ext cx="382758" cy="356595"/>
            <a:chOff x="2185128" y="2427549"/>
            <a:chExt cx="382758" cy="356595"/>
          </a:xfrm>
        </p:grpSpPr>
        <p:sp>
          <p:nvSpPr>
            <p:cNvPr id="12019" name="Google Shape;12019;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80"/>
          <p:cNvGrpSpPr/>
          <p:nvPr/>
        </p:nvGrpSpPr>
        <p:grpSpPr>
          <a:xfrm>
            <a:off x="3539102" y="2427549"/>
            <a:ext cx="355099" cy="355481"/>
            <a:chOff x="3539102" y="2427549"/>
            <a:chExt cx="355099" cy="355481"/>
          </a:xfrm>
        </p:grpSpPr>
        <p:sp>
          <p:nvSpPr>
            <p:cNvPr id="12024" name="Google Shape;12024;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80"/>
          <p:cNvGrpSpPr/>
          <p:nvPr/>
        </p:nvGrpSpPr>
        <p:grpSpPr>
          <a:xfrm>
            <a:off x="2656907" y="2439293"/>
            <a:ext cx="332757" cy="332343"/>
            <a:chOff x="2656907" y="2439293"/>
            <a:chExt cx="332757" cy="332343"/>
          </a:xfrm>
        </p:grpSpPr>
        <p:sp>
          <p:nvSpPr>
            <p:cNvPr id="12027" name="Google Shape;12027;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80"/>
          <p:cNvGrpSpPr/>
          <p:nvPr/>
        </p:nvGrpSpPr>
        <p:grpSpPr>
          <a:xfrm>
            <a:off x="1731523" y="2422616"/>
            <a:ext cx="399435" cy="365698"/>
            <a:chOff x="1731523" y="2422616"/>
            <a:chExt cx="399435" cy="365698"/>
          </a:xfrm>
        </p:grpSpPr>
        <p:sp>
          <p:nvSpPr>
            <p:cNvPr id="12035" name="Google Shape;12035;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0"/>
          <p:cNvGrpSpPr/>
          <p:nvPr/>
        </p:nvGrpSpPr>
        <p:grpSpPr>
          <a:xfrm>
            <a:off x="3097241" y="2433564"/>
            <a:ext cx="344883" cy="343387"/>
            <a:chOff x="3097241" y="2433564"/>
            <a:chExt cx="344883" cy="343387"/>
          </a:xfrm>
        </p:grpSpPr>
        <p:sp>
          <p:nvSpPr>
            <p:cNvPr id="12039" name="Google Shape;12039;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80"/>
          <p:cNvGrpSpPr/>
          <p:nvPr/>
        </p:nvGrpSpPr>
        <p:grpSpPr>
          <a:xfrm>
            <a:off x="1278299" y="2439293"/>
            <a:ext cx="410829" cy="332343"/>
            <a:chOff x="1278299" y="2439293"/>
            <a:chExt cx="410829" cy="332343"/>
          </a:xfrm>
        </p:grpSpPr>
        <p:sp>
          <p:nvSpPr>
            <p:cNvPr id="12049" name="Google Shape;12049;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80"/>
          <p:cNvGrpSpPr/>
          <p:nvPr/>
        </p:nvGrpSpPr>
        <p:grpSpPr>
          <a:xfrm>
            <a:off x="870939" y="2439293"/>
            <a:ext cx="331993" cy="331993"/>
            <a:chOff x="870939" y="2439293"/>
            <a:chExt cx="331993" cy="331993"/>
          </a:xfrm>
        </p:grpSpPr>
        <p:sp>
          <p:nvSpPr>
            <p:cNvPr id="12058" name="Google Shape;12058;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0"/>
          <p:cNvGrpSpPr/>
          <p:nvPr/>
        </p:nvGrpSpPr>
        <p:grpSpPr>
          <a:xfrm>
            <a:off x="6644957" y="2456353"/>
            <a:ext cx="371395" cy="278904"/>
            <a:chOff x="6644957" y="2456353"/>
            <a:chExt cx="371395" cy="278904"/>
          </a:xfrm>
        </p:grpSpPr>
        <p:sp>
          <p:nvSpPr>
            <p:cNvPr id="12075" name="Google Shape;12075;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0"/>
          <p:cNvGrpSpPr/>
          <p:nvPr/>
        </p:nvGrpSpPr>
        <p:grpSpPr>
          <a:xfrm>
            <a:off x="5388757" y="2414659"/>
            <a:ext cx="260349" cy="362292"/>
            <a:chOff x="5388757" y="2414659"/>
            <a:chExt cx="260349" cy="362292"/>
          </a:xfrm>
        </p:grpSpPr>
        <p:sp>
          <p:nvSpPr>
            <p:cNvPr id="12081" name="Google Shape;12081;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0"/>
          <p:cNvGrpSpPr/>
          <p:nvPr/>
        </p:nvGrpSpPr>
        <p:grpSpPr>
          <a:xfrm>
            <a:off x="3567142" y="2905757"/>
            <a:ext cx="348288" cy="340331"/>
            <a:chOff x="3567142" y="2905757"/>
            <a:chExt cx="348288" cy="340331"/>
          </a:xfrm>
        </p:grpSpPr>
        <p:sp>
          <p:nvSpPr>
            <p:cNvPr id="12102" name="Google Shape;12102;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0"/>
          <p:cNvGrpSpPr/>
          <p:nvPr/>
        </p:nvGrpSpPr>
        <p:grpSpPr>
          <a:xfrm>
            <a:off x="7967103" y="2415041"/>
            <a:ext cx="355863" cy="361911"/>
            <a:chOff x="7967103" y="2415041"/>
            <a:chExt cx="355863" cy="361911"/>
          </a:xfrm>
        </p:grpSpPr>
        <p:sp>
          <p:nvSpPr>
            <p:cNvPr id="12108" name="Google Shape;12108;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0"/>
          <p:cNvGrpSpPr/>
          <p:nvPr/>
        </p:nvGrpSpPr>
        <p:grpSpPr>
          <a:xfrm>
            <a:off x="7529411" y="2414659"/>
            <a:ext cx="355863" cy="362292"/>
            <a:chOff x="7529411" y="2414659"/>
            <a:chExt cx="355863" cy="362292"/>
          </a:xfrm>
        </p:grpSpPr>
        <p:sp>
          <p:nvSpPr>
            <p:cNvPr id="12120" name="Google Shape;12120;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80"/>
          <p:cNvGrpSpPr/>
          <p:nvPr/>
        </p:nvGrpSpPr>
        <p:grpSpPr>
          <a:xfrm>
            <a:off x="5733194" y="2431718"/>
            <a:ext cx="446826" cy="327059"/>
            <a:chOff x="5733194" y="2431718"/>
            <a:chExt cx="446826" cy="327059"/>
          </a:xfrm>
        </p:grpSpPr>
        <p:sp>
          <p:nvSpPr>
            <p:cNvPr id="12133" name="Google Shape;12133;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80"/>
          <p:cNvGrpSpPr/>
          <p:nvPr/>
        </p:nvGrpSpPr>
        <p:grpSpPr>
          <a:xfrm>
            <a:off x="4876780" y="2418064"/>
            <a:ext cx="407774" cy="356627"/>
            <a:chOff x="4876780" y="2418064"/>
            <a:chExt cx="407774" cy="356627"/>
          </a:xfrm>
        </p:grpSpPr>
        <p:sp>
          <p:nvSpPr>
            <p:cNvPr id="12137" name="Google Shape;12137;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80"/>
          <p:cNvGrpSpPr/>
          <p:nvPr/>
        </p:nvGrpSpPr>
        <p:grpSpPr>
          <a:xfrm>
            <a:off x="7070872" y="2410871"/>
            <a:ext cx="398321" cy="371013"/>
            <a:chOff x="7070872" y="2410871"/>
            <a:chExt cx="398321" cy="371013"/>
          </a:xfrm>
        </p:grpSpPr>
        <p:sp>
          <p:nvSpPr>
            <p:cNvPr id="12146" name="Google Shape;12146;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0" name="Google Shape;12150;p8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1" name="Google Shape;12151;p80"/>
          <p:cNvGrpSpPr/>
          <p:nvPr/>
        </p:nvGrpSpPr>
        <p:grpSpPr>
          <a:xfrm>
            <a:off x="5318259" y="2982111"/>
            <a:ext cx="371013" cy="220787"/>
            <a:chOff x="5318259" y="2982111"/>
            <a:chExt cx="371013" cy="220787"/>
          </a:xfrm>
        </p:grpSpPr>
        <p:sp>
          <p:nvSpPr>
            <p:cNvPr id="12152" name="Google Shape;12152;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80"/>
          <p:cNvGrpSpPr/>
          <p:nvPr/>
        </p:nvGrpSpPr>
        <p:grpSpPr>
          <a:xfrm>
            <a:off x="7073928" y="2905757"/>
            <a:ext cx="371395" cy="371809"/>
            <a:chOff x="7073928" y="2905757"/>
            <a:chExt cx="371395" cy="371809"/>
          </a:xfrm>
        </p:grpSpPr>
        <p:sp>
          <p:nvSpPr>
            <p:cNvPr id="12161" name="Google Shape;12161;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0"/>
          <p:cNvGrpSpPr/>
          <p:nvPr/>
        </p:nvGrpSpPr>
        <p:grpSpPr>
          <a:xfrm>
            <a:off x="6188327" y="2955408"/>
            <a:ext cx="371395" cy="272857"/>
            <a:chOff x="6188327" y="2955408"/>
            <a:chExt cx="371395" cy="272857"/>
          </a:xfrm>
        </p:grpSpPr>
        <p:sp>
          <p:nvSpPr>
            <p:cNvPr id="12165" name="Google Shape;12165;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0"/>
          <p:cNvGrpSpPr/>
          <p:nvPr/>
        </p:nvGrpSpPr>
        <p:grpSpPr>
          <a:xfrm>
            <a:off x="7521454" y="2906139"/>
            <a:ext cx="359651" cy="371013"/>
            <a:chOff x="7521454" y="2906139"/>
            <a:chExt cx="359651" cy="371013"/>
          </a:xfrm>
        </p:grpSpPr>
        <p:sp>
          <p:nvSpPr>
            <p:cNvPr id="12168" name="Google Shape;12168;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80"/>
          <p:cNvGrpSpPr/>
          <p:nvPr/>
        </p:nvGrpSpPr>
        <p:grpSpPr>
          <a:xfrm>
            <a:off x="5782845" y="2906521"/>
            <a:ext cx="301661" cy="371013"/>
            <a:chOff x="5782845" y="2906521"/>
            <a:chExt cx="301661" cy="371013"/>
          </a:xfrm>
        </p:grpSpPr>
        <p:sp>
          <p:nvSpPr>
            <p:cNvPr id="12174" name="Google Shape;12174;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0"/>
          <p:cNvGrpSpPr/>
          <p:nvPr/>
        </p:nvGrpSpPr>
        <p:grpSpPr>
          <a:xfrm>
            <a:off x="6630539" y="2917502"/>
            <a:ext cx="371777" cy="349434"/>
            <a:chOff x="6630539" y="2917502"/>
            <a:chExt cx="371777" cy="349434"/>
          </a:xfrm>
        </p:grpSpPr>
        <p:sp>
          <p:nvSpPr>
            <p:cNvPr id="12178" name="Google Shape;12178;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0"/>
          <p:cNvGrpSpPr/>
          <p:nvPr/>
        </p:nvGrpSpPr>
        <p:grpSpPr>
          <a:xfrm>
            <a:off x="2171474" y="3369229"/>
            <a:ext cx="408156" cy="343737"/>
            <a:chOff x="2171474" y="3369229"/>
            <a:chExt cx="408156" cy="343737"/>
          </a:xfrm>
        </p:grpSpPr>
        <p:sp>
          <p:nvSpPr>
            <p:cNvPr id="12186" name="Google Shape;12186;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0"/>
          <p:cNvGrpSpPr/>
          <p:nvPr/>
        </p:nvGrpSpPr>
        <p:grpSpPr>
          <a:xfrm>
            <a:off x="4891198" y="2925108"/>
            <a:ext cx="334634" cy="334634"/>
            <a:chOff x="4891198" y="2925108"/>
            <a:chExt cx="334634" cy="334634"/>
          </a:xfrm>
        </p:grpSpPr>
        <p:sp>
          <p:nvSpPr>
            <p:cNvPr id="12191" name="Google Shape;12191;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0"/>
          <p:cNvGrpSpPr/>
          <p:nvPr/>
        </p:nvGrpSpPr>
        <p:grpSpPr>
          <a:xfrm>
            <a:off x="7976174" y="2925108"/>
            <a:ext cx="334666" cy="334634"/>
            <a:chOff x="7976174" y="2925108"/>
            <a:chExt cx="334666" cy="334634"/>
          </a:xfrm>
        </p:grpSpPr>
        <p:sp>
          <p:nvSpPr>
            <p:cNvPr id="12200" name="Google Shape;12200;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0"/>
          <p:cNvGrpSpPr/>
          <p:nvPr/>
        </p:nvGrpSpPr>
        <p:grpSpPr>
          <a:xfrm>
            <a:off x="3091957" y="3374131"/>
            <a:ext cx="354717" cy="332757"/>
            <a:chOff x="3091957" y="3374131"/>
            <a:chExt cx="354717" cy="332757"/>
          </a:xfrm>
        </p:grpSpPr>
        <p:sp>
          <p:nvSpPr>
            <p:cNvPr id="12210" name="Google Shape;12210;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0"/>
          <p:cNvGrpSpPr/>
          <p:nvPr/>
        </p:nvGrpSpPr>
        <p:grpSpPr>
          <a:xfrm>
            <a:off x="3988156" y="3380210"/>
            <a:ext cx="353954" cy="318880"/>
            <a:chOff x="3988156" y="3380210"/>
            <a:chExt cx="353954" cy="318880"/>
          </a:xfrm>
        </p:grpSpPr>
        <p:sp>
          <p:nvSpPr>
            <p:cNvPr id="12217" name="Google Shape;12217;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0"/>
          <p:cNvGrpSpPr/>
          <p:nvPr/>
        </p:nvGrpSpPr>
        <p:grpSpPr>
          <a:xfrm>
            <a:off x="3541011" y="3367320"/>
            <a:ext cx="348257" cy="346188"/>
            <a:chOff x="3541011" y="3367320"/>
            <a:chExt cx="348257" cy="346188"/>
          </a:xfrm>
        </p:grpSpPr>
        <p:sp>
          <p:nvSpPr>
            <p:cNvPr id="12223" name="Google Shape;12223;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0"/>
          <p:cNvGrpSpPr/>
          <p:nvPr/>
        </p:nvGrpSpPr>
        <p:grpSpPr>
          <a:xfrm>
            <a:off x="850092" y="3352934"/>
            <a:ext cx="369517" cy="375660"/>
            <a:chOff x="850092" y="3352934"/>
            <a:chExt cx="369517" cy="375660"/>
          </a:xfrm>
        </p:grpSpPr>
        <p:sp>
          <p:nvSpPr>
            <p:cNvPr id="12228" name="Google Shape;12228;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0"/>
          <p:cNvGrpSpPr/>
          <p:nvPr/>
        </p:nvGrpSpPr>
        <p:grpSpPr>
          <a:xfrm>
            <a:off x="1314678" y="3358217"/>
            <a:ext cx="334666" cy="365348"/>
            <a:chOff x="1314678" y="3358217"/>
            <a:chExt cx="334666" cy="365348"/>
          </a:xfrm>
        </p:grpSpPr>
        <p:sp>
          <p:nvSpPr>
            <p:cNvPr id="12234" name="Google Shape;12234;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0"/>
          <p:cNvGrpSpPr/>
          <p:nvPr/>
        </p:nvGrpSpPr>
        <p:grpSpPr>
          <a:xfrm>
            <a:off x="1748582" y="3372635"/>
            <a:ext cx="359269" cy="335780"/>
            <a:chOff x="1748582" y="3372635"/>
            <a:chExt cx="359269" cy="335780"/>
          </a:xfrm>
        </p:grpSpPr>
        <p:sp>
          <p:nvSpPr>
            <p:cNvPr id="12240" name="Google Shape;12240;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1" name="Google Shape;12241;p80"/>
            <p:cNvGrpSpPr/>
            <p:nvPr/>
          </p:nvGrpSpPr>
          <p:grpSpPr>
            <a:xfrm>
              <a:off x="1748582" y="3372635"/>
              <a:ext cx="333520" cy="335780"/>
              <a:chOff x="1748582" y="3372635"/>
              <a:chExt cx="333520" cy="335780"/>
            </a:xfrm>
          </p:grpSpPr>
          <p:sp>
            <p:nvSpPr>
              <p:cNvPr id="12242" name="Google Shape;12242;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5" name="Google Shape;12245;p80"/>
          <p:cNvGrpSpPr/>
          <p:nvPr/>
        </p:nvGrpSpPr>
        <p:grpSpPr>
          <a:xfrm>
            <a:off x="2640993" y="3357835"/>
            <a:ext cx="365348" cy="364966"/>
            <a:chOff x="2640993" y="3357835"/>
            <a:chExt cx="365348" cy="364966"/>
          </a:xfrm>
        </p:grpSpPr>
        <p:sp>
          <p:nvSpPr>
            <p:cNvPr id="12246" name="Google Shape;12246;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0"/>
          <p:cNvGrpSpPr/>
          <p:nvPr/>
        </p:nvGrpSpPr>
        <p:grpSpPr>
          <a:xfrm>
            <a:off x="4886264" y="3366174"/>
            <a:ext cx="350548" cy="350198"/>
            <a:chOff x="4886264" y="3366174"/>
            <a:chExt cx="350548" cy="350198"/>
          </a:xfrm>
        </p:grpSpPr>
        <p:sp>
          <p:nvSpPr>
            <p:cNvPr id="12257" name="Google Shape;12257;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80"/>
          <p:cNvGrpSpPr/>
          <p:nvPr/>
        </p:nvGrpSpPr>
        <p:grpSpPr>
          <a:xfrm>
            <a:off x="5331913" y="3413947"/>
            <a:ext cx="347143" cy="254684"/>
            <a:chOff x="5331913" y="3413947"/>
            <a:chExt cx="347143" cy="254684"/>
          </a:xfrm>
        </p:grpSpPr>
        <p:sp>
          <p:nvSpPr>
            <p:cNvPr id="12271" name="Google Shape;12271;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0"/>
          <p:cNvGrpSpPr/>
          <p:nvPr/>
        </p:nvGrpSpPr>
        <p:grpSpPr>
          <a:xfrm>
            <a:off x="5776798" y="3409778"/>
            <a:ext cx="346379" cy="264518"/>
            <a:chOff x="5776798" y="3409778"/>
            <a:chExt cx="346379" cy="264518"/>
          </a:xfrm>
        </p:grpSpPr>
        <p:sp>
          <p:nvSpPr>
            <p:cNvPr id="12278" name="Google Shape;12278;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80"/>
          <p:cNvGrpSpPr/>
          <p:nvPr/>
        </p:nvGrpSpPr>
        <p:grpSpPr>
          <a:xfrm>
            <a:off x="7108015" y="3396505"/>
            <a:ext cx="344883" cy="290299"/>
            <a:chOff x="7108015" y="3396505"/>
            <a:chExt cx="344883" cy="290299"/>
          </a:xfrm>
        </p:grpSpPr>
        <p:sp>
          <p:nvSpPr>
            <p:cNvPr id="12285" name="Google Shape;12285;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80"/>
          <p:cNvGrpSpPr/>
          <p:nvPr/>
        </p:nvGrpSpPr>
        <p:grpSpPr>
          <a:xfrm>
            <a:off x="7551754" y="3390808"/>
            <a:ext cx="344883" cy="301311"/>
            <a:chOff x="7551754" y="3390808"/>
            <a:chExt cx="344883" cy="301311"/>
          </a:xfrm>
        </p:grpSpPr>
        <p:sp>
          <p:nvSpPr>
            <p:cNvPr id="12290" name="Google Shape;12290;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0"/>
          <p:cNvGrpSpPr/>
          <p:nvPr/>
        </p:nvGrpSpPr>
        <p:grpSpPr>
          <a:xfrm>
            <a:off x="6707084" y="3387403"/>
            <a:ext cx="261145" cy="308504"/>
            <a:chOff x="6707084" y="3387403"/>
            <a:chExt cx="261145" cy="308504"/>
          </a:xfrm>
        </p:grpSpPr>
        <p:sp>
          <p:nvSpPr>
            <p:cNvPr id="12302" name="Google Shape;12302;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80"/>
          <p:cNvGrpSpPr/>
          <p:nvPr/>
        </p:nvGrpSpPr>
        <p:grpSpPr>
          <a:xfrm>
            <a:off x="848978" y="4297637"/>
            <a:ext cx="377824" cy="324418"/>
            <a:chOff x="848978" y="4297637"/>
            <a:chExt cx="377824" cy="324418"/>
          </a:xfrm>
        </p:grpSpPr>
        <p:sp>
          <p:nvSpPr>
            <p:cNvPr id="12307" name="Google Shape;12307;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0"/>
          <p:cNvGrpSpPr/>
          <p:nvPr/>
        </p:nvGrpSpPr>
        <p:grpSpPr>
          <a:xfrm>
            <a:off x="1754279" y="4286593"/>
            <a:ext cx="351439" cy="345965"/>
            <a:chOff x="1754279" y="4286593"/>
            <a:chExt cx="351439" cy="345965"/>
          </a:xfrm>
        </p:grpSpPr>
        <p:sp>
          <p:nvSpPr>
            <p:cNvPr id="12310" name="Google Shape;12310;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80"/>
          <p:cNvGrpSpPr/>
          <p:nvPr/>
        </p:nvGrpSpPr>
        <p:grpSpPr>
          <a:xfrm>
            <a:off x="3996113" y="4291176"/>
            <a:ext cx="336512" cy="335048"/>
            <a:chOff x="3996113" y="4291176"/>
            <a:chExt cx="336512" cy="335048"/>
          </a:xfrm>
        </p:grpSpPr>
        <p:sp>
          <p:nvSpPr>
            <p:cNvPr id="12316" name="Google Shape;12316;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9" name="Google Shape;12319;p8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0" name="Google Shape;12320;p80"/>
          <p:cNvGrpSpPr/>
          <p:nvPr/>
        </p:nvGrpSpPr>
        <p:grpSpPr>
          <a:xfrm>
            <a:off x="2179081" y="4285511"/>
            <a:ext cx="397525" cy="348670"/>
            <a:chOff x="2179081" y="4285511"/>
            <a:chExt cx="397525" cy="348670"/>
          </a:xfrm>
        </p:grpSpPr>
        <p:sp>
          <p:nvSpPr>
            <p:cNvPr id="12321" name="Google Shape;12321;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80"/>
          <p:cNvGrpSpPr/>
          <p:nvPr/>
        </p:nvGrpSpPr>
        <p:grpSpPr>
          <a:xfrm>
            <a:off x="3584201" y="4294996"/>
            <a:ext cx="267574" cy="329415"/>
            <a:chOff x="3584201" y="4294996"/>
            <a:chExt cx="267574" cy="329415"/>
          </a:xfrm>
        </p:grpSpPr>
        <p:sp>
          <p:nvSpPr>
            <p:cNvPr id="12324" name="Google Shape;12324;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0"/>
          <p:cNvGrpSpPr/>
          <p:nvPr/>
        </p:nvGrpSpPr>
        <p:grpSpPr>
          <a:xfrm>
            <a:off x="3082855" y="4295728"/>
            <a:ext cx="375946" cy="327823"/>
            <a:chOff x="3082855" y="4295728"/>
            <a:chExt cx="375946" cy="327823"/>
          </a:xfrm>
        </p:grpSpPr>
        <p:sp>
          <p:nvSpPr>
            <p:cNvPr id="12329" name="Google Shape;12329;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80"/>
          <p:cNvGrpSpPr/>
          <p:nvPr/>
        </p:nvGrpSpPr>
        <p:grpSpPr>
          <a:xfrm>
            <a:off x="2749016" y="4291176"/>
            <a:ext cx="150831" cy="336926"/>
            <a:chOff x="2749016" y="4291176"/>
            <a:chExt cx="150831" cy="336926"/>
          </a:xfrm>
        </p:grpSpPr>
        <p:sp>
          <p:nvSpPr>
            <p:cNvPr id="12341" name="Google Shape;12341;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80"/>
          <p:cNvGrpSpPr/>
          <p:nvPr/>
        </p:nvGrpSpPr>
        <p:grpSpPr>
          <a:xfrm>
            <a:off x="7127716" y="4279432"/>
            <a:ext cx="248254" cy="361942"/>
            <a:chOff x="7127716" y="4279432"/>
            <a:chExt cx="248254" cy="361942"/>
          </a:xfrm>
        </p:grpSpPr>
        <p:sp>
          <p:nvSpPr>
            <p:cNvPr id="12346" name="Google Shape;12346;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5" name="Google Shape;12355;p80"/>
          <p:cNvGrpSpPr/>
          <p:nvPr/>
        </p:nvGrpSpPr>
        <p:grpSpPr>
          <a:xfrm>
            <a:off x="7565408" y="4279432"/>
            <a:ext cx="248255" cy="361942"/>
            <a:chOff x="7565408" y="4279432"/>
            <a:chExt cx="248255" cy="361942"/>
          </a:xfrm>
        </p:grpSpPr>
        <p:sp>
          <p:nvSpPr>
            <p:cNvPr id="12356" name="Google Shape;12356;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0"/>
          <p:cNvGrpSpPr/>
          <p:nvPr/>
        </p:nvGrpSpPr>
        <p:grpSpPr>
          <a:xfrm>
            <a:off x="6264109" y="4279432"/>
            <a:ext cx="225498" cy="361560"/>
            <a:chOff x="6264109" y="4279432"/>
            <a:chExt cx="225498" cy="361560"/>
          </a:xfrm>
        </p:grpSpPr>
        <p:sp>
          <p:nvSpPr>
            <p:cNvPr id="12365" name="Google Shape;12365;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0"/>
          <p:cNvGrpSpPr/>
          <p:nvPr/>
        </p:nvGrpSpPr>
        <p:grpSpPr>
          <a:xfrm>
            <a:off x="7929578" y="4284365"/>
            <a:ext cx="395266" cy="351312"/>
            <a:chOff x="7929578" y="4284365"/>
            <a:chExt cx="395266" cy="351312"/>
          </a:xfrm>
        </p:grpSpPr>
        <p:sp>
          <p:nvSpPr>
            <p:cNvPr id="12368" name="Google Shape;12368;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2" name="Google Shape;12372;p80"/>
          <p:cNvGrpSpPr/>
          <p:nvPr/>
        </p:nvGrpSpPr>
        <p:grpSpPr>
          <a:xfrm>
            <a:off x="6595502" y="4323777"/>
            <a:ext cx="426315" cy="332826"/>
            <a:chOff x="6639652" y="4323777"/>
            <a:chExt cx="426315" cy="332826"/>
          </a:xfrm>
        </p:grpSpPr>
        <p:sp>
          <p:nvSpPr>
            <p:cNvPr id="12373" name="Google Shape;12373;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80"/>
          <p:cNvGrpSpPr/>
          <p:nvPr/>
        </p:nvGrpSpPr>
        <p:grpSpPr>
          <a:xfrm>
            <a:off x="5357662" y="4297637"/>
            <a:ext cx="287275" cy="326296"/>
            <a:chOff x="5357662" y="4297637"/>
            <a:chExt cx="287275" cy="326296"/>
          </a:xfrm>
        </p:grpSpPr>
        <p:sp>
          <p:nvSpPr>
            <p:cNvPr id="12384" name="Google Shape;12384;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80"/>
          <p:cNvGrpSpPr/>
          <p:nvPr/>
        </p:nvGrpSpPr>
        <p:grpSpPr>
          <a:xfrm>
            <a:off x="5774124" y="4294550"/>
            <a:ext cx="331611" cy="331674"/>
            <a:chOff x="5774124" y="4294550"/>
            <a:chExt cx="331611" cy="331674"/>
          </a:xfrm>
        </p:grpSpPr>
        <p:sp>
          <p:nvSpPr>
            <p:cNvPr id="12390" name="Google Shape;12390;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80"/>
          <p:cNvGrpSpPr/>
          <p:nvPr/>
        </p:nvGrpSpPr>
        <p:grpSpPr>
          <a:xfrm>
            <a:off x="4890434" y="4287389"/>
            <a:ext cx="345997" cy="346029"/>
            <a:chOff x="4890434" y="4287389"/>
            <a:chExt cx="345997" cy="346029"/>
          </a:xfrm>
        </p:grpSpPr>
        <p:sp>
          <p:nvSpPr>
            <p:cNvPr id="12393" name="Google Shape;12393;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0"/>
          <p:cNvGrpSpPr/>
          <p:nvPr/>
        </p:nvGrpSpPr>
        <p:grpSpPr>
          <a:xfrm>
            <a:off x="2165809" y="3811059"/>
            <a:ext cx="422542" cy="342973"/>
            <a:chOff x="2165809" y="3811059"/>
            <a:chExt cx="422542" cy="342973"/>
          </a:xfrm>
        </p:grpSpPr>
        <p:sp>
          <p:nvSpPr>
            <p:cNvPr id="12401" name="Google Shape;12401;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9" name="Google Shape;12419;p8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80"/>
          <p:cNvGrpSpPr/>
          <p:nvPr/>
        </p:nvGrpSpPr>
        <p:grpSpPr>
          <a:xfrm>
            <a:off x="903530" y="3806125"/>
            <a:ext cx="264550" cy="353222"/>
            <a:chOff x="903530" y="3806125"/>
            <a:chExt cx="264550" cy="353222"/>
          </a:xfrm>
        </p:grpSpPr>
        <p:sp>
          <p:nvSpPr>
            <p:cNvPr id="12421" name="Google Shape;12421;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2611458" y="3816374"/>
            <a:ext cx="426329" cy="332375"/>
            <a:chOff x="2611458" y="3816374"/>
            <a:chExt cx="426329" cy="332375"/>
          </a:xfrm>
        </p:grpSpPr>
        <p:sp>
          <p:nvSpPr>
            <p:cNvPr id="12426" name="Google Shape;12426;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6" name="Google Shape;12436;p8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7" name="Google Shape;12437;p80"/>
          <p:cNvGrpSpPr/>
          <p:nvPr/>
        </p:nvGrpSpPr>
        <p:grpSpPr>
          <a:xfrm>
            <a:off x="4019984" y="3805393"/>
            <a:ext cx="293704" cy="353954"/>
            <a:chOff x="4019984" y="3805393"/>
            <a:chExt cx="293704" cy="353954"/>
          </a:xfrm>
        </p:grpSpPr>
        <p:sp>
          <p:nvSpPr>
            <p:cNvPr id="12438" name="Google Shape;12438;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0"/>
          <p:cNvGrpSpPr/>
          <p:nvPr/>
        </p:nvGrpSpPr>
        <p:grpSpPr>
          <a:xfrm>
            <a:off x="8006505" y="3390044"/>
            <a:ext cx="323654" cy="303189"/>
            <a:chOff x="8006505" y="3390044"/>
            <a:chExt cx="323654" cy="303189"/>
          </a:xfrm>
        </p:grpSpPr>
        <p:sp>
          <p:nvSpPr>
            <p:cNvPr id="12441" name="Google Shape;12441;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80"/>
          <p:cNvGrpSpPr/>
          <p:nvPr/>
        </p:nvGrpSpPr>
        <p:grpSpPr>
          <a:xfrm>
            <a:off x="1299146" y="3806507"/>
            <a:ext cx="367990" cy="351312"/>
            <a:chOff x="1299146" y="3806507"/>
            <a:chExt cx="367990" cy="351312"/>
          </a:xfrm>
        </p:grpSpPr>
        <p:sp>
          <p:nvSpPr>
            <p:cNvPr id="12448" name="Google Shape;12448;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0" name="Google Shape;12450;p8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1" name="Google Shape;12451;p80"/>
          <p:cNvGrpSpPr/>
          <p:nvPr/>
        </p:nvGrpSpPr>
        <p:grpSpPr>
          <a:xfrm>
            <a:off x="3095745" y="3805393"/>
            <a:ext cx="352840" cy="354717"/>
            <a:chOff x="3095745" y="3805393"/>
            <a:chExt cx="352840" cy="354717"/>
          </a:xfrm>
        </p:grpSpPr>
        <p:sp>
          <p:nvSpPr>
            <p:cNvPr id="12452" name="Google Shape;12452;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0"/>
          <p:cNvGrpSpPr/>
          <p:nvPr/>
        </p:nvGrpSpPr>
        <p:grpSpPr>
          <a:xfrm>
            <a:off x="7550258" y="3832670"/>
            <a:ext cx="371395" cy="301279"/>
            <a:chOff x="7550258" y="3832670"/>
            <a:chExt cx="371395" cy="301279"/>
          </a:xfrm>
        </p:grpSpPr>
        <p:sp>
          <p:nvSpPr>
            <p:cNvPr id="12459" name="Google Shape;12459;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8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8" name="Google Shape;12478;p80"/>
          <p:cNvGrpSpPr/>
          <p:nvPr/>
        </p:nvGrpSpPr>
        <p:grpSpPr>
          <a:xfrm>
            <a:off x="6659725" y="3808035"/>
            <a:ext cx="367608" cy="350548"/>
            <a:chOff x="6659725" y="3808035"/>
            <a:chExt cx="367608" cy="350548"/>
          </a:xfrm>
        </p:grpSpPr>
        <p:sp>
          <p:nvSpPr>
            <p:cNvPr id="12479" name="Google Shape;12479;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0"/>
          <p:cNvGrpSpPr/>
          <p:nvPr/>
        </p:nvGrpSpPr>
        <p:grpSpPr>
          <a:xfrm>
            <a:off x="6219391" y="3816756"/>
            <a:ext cx="356627" cy="334252"/>
            <a:chOff x="6219391" y="3816756"/>
            <a:chExt cx="356627" cy="334252"/>
          </a:xfrm>
        </p:grpSpPr>
        <p:sp>
          <p:nvSpPr>
            <p:cNvPr id="12482" name="Google Shape;12482;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0"/>
          <p:cNvGrpSpPr/>
          <p:nvPr/>
        </p:nvGrpSpPr>
        <p:grpSpPr>
          <a:xfrm>
            <a:off x="5778676" y="3826972"/>
            <a:ext cx="349052" cy="313055"/>
            <a:chOff x="5778676" y="3826972"/>
            <a:chExt cx="349052" cy="313055"/>
          </a:xfrm>
        </p:grpSpPr>
        <p:sp>
          <p:nvSpPr>
            <p:cNvPr id="12487" name="Google Shape;12487;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80"/>
          <p:cNvGrpSpPr/>
          <p:nvPr/>
        </p:nvGrpSpPr>
        <p:grpSpPr>
          <a:xfrm>
            <a:off x="5355784" y="3834547"/>
            <a:ext cx="299019" cy="297905"/>
            <a:chOff x="5355784" y="3834547"/>
            <a:chExt cx="299019" cy="297905"/>
          </a:xfrm>
        </p:grpSpPr>
        <p:sp>
          <p:nvSpPr>
            <p:cNvPr id="12493" name="Google Shape;12493;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0"/>
          <p:cNvGrpSpPr/>
          <p:nvPr/>
        </p:nvGrpSpPr>
        <p:grpSpPr>
          <a:xfrm>
            <a:off x="8036455" y="3807271"/>
            <a:ext cx="292176" cy="353985"/>
            <a:chOff x="8036455" y="3807271"/>
            <a:chExt cx="292176" cy="353985"/>
          </a:xfrm>
        </p:grpSpPr>
        <p:sp>
          <p:nvSpPr>
            <p:cNvPr id="12498" name="Google Shape;12498;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4874902" y="3808799"/>
            <a:ext cx="345615" cy="350835"/>
            <a:chOff x="4874902" y="3808799"/>
            <a:chExt cx="345615" cy="350835"/>
          </a:xfrm>
        </p:grpSpPr>
        <p:sp>
          <p:nvSpPr>
            <p:cNvPr id="12501" name="Google Shape;12501;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21"/>
        <p:cNvGrpSpPr/>
        <p:nvPr/>
      </p:nvGrpSpPr>
      <p:grpSpPr>
        <a:xfrm>
          <a:off x="0" y="0"/>
          <a:ext cx="0" cy="0"/>
          <a:chOff x="0" y="0"/>
          <a:chExt cx="0" cy="0"/>
        </a:xfrm>
      </p:grpSpPr>
      <p:sp>
        <p:nvSpPr>
          <p:cNvPr id="12522" name="Google Shape;12522;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23" name="Google Shape;12523;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524" name="Google Shape;12524;p81"/>
          <p:cNvGrpSpPr/>
          <p:nvPr/>
        </p:nvGrpSpPr>
        <p:grpSpPr>
          <a:xfrm>
            <a:off x="2704005" y="4258781"/>
            <a:ext cx="342144" cy="362704"/>
            <a:chOff x="2704005" y="4258781"/>
            <a:chExt cx="342144" cy="362704"/>
          </a:xfrm>
        </p:grpSpPr>
        <p:sp>
          <p:nvSpPr>
            <p:cNvPr id="12525" name="Google Shape;12525;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1"/>
          <p:cNvGrpSpPr/>
          <p:nvPr/>
        </p:nvGrpSpPr>
        <p:grpSpPr>
          <a:xfrm>
            <a:off x="2157462" y="4258496"/>
            <a:ext cx="347435" cy="363370"/>
            <a:chOff x="2157462" y="4258496"/>
            <a:chExt cx="347435" cy="363370"/>
          </a:xfrm>
        </p:grpSpPr>
        <p:sp>
          <p:nvSpPr>
            <p:cNvPr id="12533" name="Google Shape;12533;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81"/>
          <p:cNvGrpSpPr/>
          <p:nvPr/>
        </p:nvGrpSpPr>
        <p:grpSpPr>
          <a:xfrm>
            <a:off x="4010963" y="3763781"/>
            <a:ext cx="343665" cy="363211"/>
            <a:chOff x="4010963" y="3763781"/>
            <a:chExt cx="343665" cy="363211"/>
          </a:xfrm>
        </p:grpSpPr>
        <p:sp>
          <p:nvSpPr>
            <p:cNvPr id="12537" name="Google Shape;12537;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1"/>
          <p:cNvGrpSpPr/>
          <p:nvPr/>
        </p:nvGrpSpPr>
        <p:grpSpPr>
          <a:xfrm>
            <a:off x="2214042" y="3810509"/>
            <a:ext cx="368153" cy="311193"/>
            <a:chOff x="2214042" y="3810509"/>
            <a:chExt cx="368153" cy="311193"/>
          </a:xfrm>
        </p:grpSpPr>
        <p:sp>
          <p:nvSpPr>
            <p:cNvPr id="12543" name="Google Shape;12543;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81"/>
          <p:cNvGrpSpPr/>
          <p:nvPr/>
        </p:nvGrpSpPr>
        <p:grpSpPr>
          <a:xfrm>
            <a:off x="1768938" y="3782219"/>
            <a:ext cx="367805" cy="367773"/>
            <a:chOff x="1768938" y="3782219"/>
            <a:chExt cx="367805" cy="367773"/>
          </a:xfrm>
        </p:grpSpPr>
        <p:sp>
          <p:nvSpPr>
            <p:cNvPr id="12546" name="Google Shape;12546;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1"/>
          <p:cNvGrpSpPr/>
          <p:nvPr/>
        </p:nvGrpSpPr>
        <p:grpSpPr>
          <a:xfrm>
            <a:off x="2681385" y="3798439"/>
            <a:ext cx="325544" cy="327413"/>
            <a:chOff x="2681385" y="3798439"/>
            <a:chExt cx="325544" cy="327413"/>
          </a:xfrm>
        </p:grpSpPr>
        <p:sp>
          <p:nvSpPr>
            <p:cNvPr id="12552" name="Google Shape;12552;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81"/>
          <p:cNvGrpSpPr/>
          <p:nvPr/>
        </p:nvGrpSpPr>
        <p:grpSpPr>
          <a:xfrm>
            <a:off x="6243928" y="4263502"/>
            <a:ext cx="274254" cy="350824"/>
            <a:chOff x="6243928" y="4263502"/>
            <a:chExt cx="274254" cy="350824"/>
          </a:xfrm>
        </p:grpSpPr>
        <p:sp>
          <p:nvSpPr>
            <p:cNvPr id="12560" name="Google Shape;12560;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1"/>
          <p:cNvGrpSpPr/>
          <p:nvPr/>
        </p:nvGrpSpPr>
        <p:grpSpPr>
          <a:xfrm>
            <a:off x="3560600" y="3763338"/>
            <a:ext cx="352345" cy="363655"/>
            <a:chOff x="3560600" y="3763338"/>
            <a:chExt cx="352345" cy="363655"/>
          </a:xfrm>
        </p:grpSpPr>
        <p:sp>
          <p:nvSpPr>
            <p:cNvPr id="12569" name="Google Shape;12569;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81"/>
          <p:cNvGrpSpPr/>
          <p:nvPr/>
        </p:nvGrpSpPr>
        <p:grpSpPr>
          <a:xfrm>
            <a:off x="5790556" y="4261252"/>
            <a:ext cx="279513" cy="356083"/>
            <a:chOff x="5790556" y="4261252"/>
            <a:chExt cx="279513" cy="356083"/>
          </a:xfrm>
        </p:grpSpPr>
        <p:sp>
          <p:nvSpPr>
            <p:cNvPr id="12573" name="Google Shape;12573;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81"/>
          <p:cNvGrpSpPr/>
          <p:nvPr/>
        </p:nvGrpSpPr>
        <p:grpSpPr>
          <a:xfrm>
            <a:off x="5341333" y="4261252"/>
            <a:ext cx="278752" cy="356463"/>
            <a:chOff x="5341333" y="4261252"/>
            <a:chExt cx="278752" cy="356463"/>
          </a:xfrm>
        </p:grpSpPr>
        <p:sp>
          <p:nvSpPr>
            <p:cNvPr id="12581" name="Google Shape;12581;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8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9" name="Google Shape;12589;p81"/>
          <p:cNvGrpSpPr/>
          <p:nvPr/>
        </p:nvGrpSpPr>
        <p:grpSpPr>
          <a:xfrm>
            <a:off x="3103646" y="3766076"/>
            <a:ext cx="360233" cy="362451"/>
            <a:chOff x="3107608" y="3763401"/>
            <a:chExt cx="360233" cy="362451"/>
          </a:xfrm>
        </p:grpSpPr>
        <p:sp>
          <p:nvSpPr>
            <p:cNvPr id="12590" name="Google Shape;12590;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1"/>
          <p:cNvGrpSpPr/>
          <p:nvPr/>
        </p:nvGrpSpPr>
        <p:grpSpPr>
          <a:xfrm>
            <a:off x="889343" y="3801227"/>
            <a:ext cx="351585" cy="339705"/>
            <a:chOff x="889343" y="3801227"/>
            <a:chExt cx="351585" cy="339705"/>
          </a:xfrm>
        </p:grpSpPr>
        <p:sp>
          <p:nvSpPr>
            <p:cNvPr id="12594" name="Google Shape;12594;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1"/>
          <p:cNvGrpSpPr/>
          <p:nvPr/>
        </p:nvGrpSpPr>
        <p:grpSpPr>
          <a:xfrm>
            <a:off x="4896609" y="4260872"/>
            <a:ext cx="278784" cy="355323"/>
            <a:chOff x="4896609" y="4260872"/>
            <a:chExt cx="278784" cy="355323"/>
          </a:xfrm>
        </p:grpSpPr>
        <p:sp>
          <p:nvSpPr>
            <p:cNvPr id="12600" name="Google Shape;12600;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81"/>
          <p:cNvGrpSpPr/>
          <p:nvPr/>
        </p:nvGrpSpPr>
        <p:grpSpPr>
          <a:xfrm>
            <a:off x="7598438" y="4266131"/>
            <a:ext cx="260283" cy="345914"/>
            <a:chOff x="7598438" y="4266131"/>
            <a:chExt cx="260283" cy="345914"/>
          </a:xfrm>
        </p:grpSpPr>
        <p:sp>
          <p:nvSpPr>
            <p:cNvPr id="12607" name="Google Shape;12607;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1"/>
          <p:cNvGrpSpPr/>
          <p:nvPr/>
        </p:nvGrpSpPr>
        <p:grpSpPr>
          <a:xfrm>
            <a:off x="1767069" y="3360146"/>
            <a:ext cx="286324" cy="348163"/>
            <a:chOff x="1767069" y="3360146"/>
            <a:chExt cx="286324" cy="348163"/>
          </a:xfrm>
        </p:grpSpPr>
        <p:sp>
          <p:nvSpPr>
            <p:cNvPr id="12615" name="Google Shape;12615;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1"/>
          <p:cNvGrpSpPr/>
          <p:nvPr/>
        </p:nvGrpSpPr>
        <p:grpSpPr>
          <a:xfrm>
            <a:off x="7149944" y="4266131"/>
            <a:ext cx="260283" cy="345914"/>
            <a:chOff x="7149944" y="4266131"/>
            <a:chExt cx="260283" cy="345914"/>
          </a:xfrm>
        </p:grpSpPr>
        <p:sp>
          <p:nvSpPr>
            <p:cNvPr id="12623" name="Google Shape;12623;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1"/>
          <p:cNvGrpSpPr/>
          <p:nvPr/>
        </p:nvGrpSpPr>
        <p:grpSpPr>
          <a:xfrm>
            <a:off x="6695051" y="4259351"/>
            <a:ext cx="270104" cy="360233"/>
            <a:chOff x="6695051" y="4259351"/>
            <a:chExt cx="270104" cy="360233"/>
          </a:xfrm>
        </p:grpSpPr>
        <p:sp>
          <p:nvSpPr>
            <p:cNvPr id="12630" name="Google Shape;12630;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1"/>
          <p:cNvGrpSpPr/>
          <p:nvPr/>
        </p:nvGrpSpPr>
        <p:grpSpPr>
          <a:xfrm>
            <a:off x="8047661" y="4257451"/>
            <a:ext cx="277263" cy="362514"/>
            <a:chOff x="8047661" y="4257451"/>
            <a:chExt cx="277263" cy="362514"/>
          </a:xfrm>
        </p:grpSpPr>
        <p:sp>
          <p:nvSpPr>
            <p:cNvPr id="12635" name="Google Shape;12635;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1"/>
          <p:cNvGrpSpPr/>
          <p:nvPr/>
        </p:nvGrpSpPr>
        <p:grpSpPr>
          <a:xfrm>
            <a:off x="6248078" y="3784468"/>
            <a:ext cx="277263" cy="356115"/>
            <a:chOff x="6248078" y="3784468"/>
            <a:chExt cx="277263" cy="356115"/>
          </a:xfrm>
        </p:grpSpPr>
        <p:sp>
          <p:nvSpPr>
            <p:cNvPr id="12640" name="Google Shape;12640;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1"/>
          <p:cNvGrpSpPr/>
          <p:nvPr/>
        </p:nvGrpSpPr>
        <p:grpSpPr>
          <a:xfrm>
            <a:off x="5800725" y="3785989"/>
            <a:ext cx="277644" cy="354594"/>
            <a:chOff x="5800725" y="3785989"/>
            <a:chExt cx="277644" cy="354594"/>
          </a:xfrm>
        </p:grpSpPr>
        <p:sp>
          <p:nvSpPr>
            <p:cNvPr id="12646" name="Google Shape;12646;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81"/>
          <p:cNvGrpSpPr/>
          <p:nvPr/>
        </p:nvGrpSpPr>
        <p:grpSpPr>
          <a:xfrm>
            <a:off x="2206122" y="3360748"/>
            <a:ext cx="308183" cy="347561"/>
            <a:chOff x="2206122" y="3360748"/>
            <a:chExt cx="308183" cy="347561"/>
          </a:xfrm>
        </p:grpSpPr>
        <p:sp>
          <p:nvSpPr>
            <p:cNvPr id="12654" name="Google Shape;12654;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9" name="Google Shape;12659;p81"/>
          <p:cNvGrpSpPr/>
          <p:nvPr/>
        </p:nvGrpSpPr>
        <p:grpSpPr>
          <a:xfrm>
            <a:off x="5353403" y="3785609"/>
            <a:ext cx="277992" cy="354974"/>
            <a:chOff x="5353403" y="3785609"/>
            <a:chExt cx="277992" cy="354974"/>
          </a:xfrm>
        </p:grpSpPr>
        <p:sp>
          <p:nvSpPr>
            <p:cNvPr id="12660" name="Google Shape;12660;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1"/>
          <p:cNvGrpSpPr/>
          <p:nvPr/>
        </p:nvGrpSpPr>
        <p:grpSpPr>
          <a:xfrm>
            <a:off x="4896229" y="3785989"/>
            <a:ext cx="278784" cy="354594"/>
            <a:chOff x="4896229" y="3785989"/>
            <a:chExt cx="278784" cy="354594"/>
          </a:xfrm>
        </p:grpSpPr>
        <p:sp>
          <p:nvSpPr>
            <p:cNvPr id="12667" name="Google Shape;12667;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81"/>
          <p:cNvGrpSpPr/>
          <p:nvPr/>
        </p:nvGrpSpPr>
        <p:grpSpPr>
          <a:xfrm>
            <a:off x="7592387" y="3787858"/>
            <a:ext cx="273874" cy="351204"/>
            <a:chOff x="7592387" y="3787858"/>
            <a:chExt cx="273874" cy="351204"/>
          </a:xfrm>
        </p:grpSpPr>
        <p:sp>
          <p:nvSpPr>
            <p:cNvPr id="12674" name="Google Shape;12674;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8" name="Google Shape;12678;p81"/>
          <p:cNvGrpSpPr/>
          <p:nvPr/>
        </p:nvGrpSpPr>
        <p:grpSpPr>
          <a:xfrm>
            <a:off x="7145794" y="3787858"/>
            <a:ext cx="274254" cy="350444"/>
            <a:chOff x="7145794" y="3787858"/>
            <a:chExt cx="274254" cy="350444"/>
          </a:xfrm>
        </p:grpSpPr>
        <p:sp>
          <p:nvSpPr>
            <p:cNvPr id="12679" name="Google Shape;12679;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1"/>
          <p:cNvGrpSpPr/>
          <p:nvPr/>
        </p:nvGrpSpPr>
        <p:grpSpPr>
          <a:xfrm>
            <a:off x="8054060" y="3787098"/>
            <a:ext cx="266334" cy="353834"/>
            <a:chOff x="8054060" y="3787098"/>
            <a:chExt cx="266334" cy="353834"/>
          </a:xfrm>
        </p:grpSpPr>
        <p:sp>
          <p:nvSpPr>
            <p:cNvPr id="12686" name="Google Shape;12686;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1"/>
          <p:cNvGrpSpPr/>
          <p:nvPr/>
        </p:nvGrpSpPr>
        <p:grpSpPr>
          <a:xfrm>
            <a:off x="6702211" y="3782599"/>
            <a:ext cx="270104" cy="361754"/>
            <a:chOff x="6702211" y="3782599"/>
            <a:chExt cx="270104" cy="361754"/>
          </a:xfrm>
        </p:grpSpPr>
        <p:sp>
          <p:nvSpPr>
            <p:cNvPr id="12691" name="Google Shape;12691;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81"/>
          <p:cNvGrpSpPr/>
          <p:nvPr/>
        </p:nvGrpSpPr>
        <p:grpSpPr>
          <a:xfrm>
            <a:off x="3516886" y="3438727"/>
            <a:ext cx="391854" cy="269922"/>
            <a:chOff x="3516850" y="3406526"/>
            <a:chExt cx="369674" cy="254644"/>
          </a:xfrm>
        </p:grpSpPr>
        <p:sp>
          <p:nvSpPr>
            <p:cNvPr id="12697" name="Google Shape;12697;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81"/>
          <p:cNvGrpSpPr/>
          <p:nvPr/>
        </p:nvGrpSpPr>
        <p:grpSpPr>
          <a:xfrm>
            <a:off x="1310655" y="3360527"/>
            <a:ext cx="306314" cy="347403"/>
            <a:chOff x="1310655" y="3360527"/>
            <a:chExt cx="306314" cy="347403"/>
          </a:xfrm>
        </p:grpSpPr>
        <p:sp>
          <p:nvSpPr>
            <p:cNvPr id="12702" name="Google Shape;12702;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1"/>
          <p:cNvGrpSpPr/>
          <p:nvPr/>
        </p:nvGrpSpPr>
        <p:grpSpPr>
          <a:xfrm>
            <a:off x="3119678" y="3360146"/>
            <a:ext cx="269343" cy="348543"/>
            <a:chOff x="3119678" y="3360146"/>
            <a:chExt cx="269343" cy="348543"/>
          </a:xfrm>
        </p:grpSpPr>
        <p:sp>
          <p:nvSpPr>
            <p:cNvPr id="12708" name="Google Shape;12708;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1"/>
          <p:cNvGrpSpPr/>
          <p:nvPr/>
        </p:nvGrpSpPr>
        <p:grpSpPr>
          <a:xfrm>
            <a:off x="3967213" y="3356947"/>
            <a:ext cx="368185" cy="354753"/>
            <a:chOff x="3967213" y="3356947"/>
            <a:chExt cx="368185" cy="354753"/>
          </a:xfrm>
        </p:grpSpPr>
        <p:sp>
          <p:nvSpPr>
            <p:cNvPr id="12716" name="Google Shape;12716;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1"/>
          <p:cNvGrpSpPr/>
          <p:nvPr/>
        </p:nvGrpSpPr>
        <p:grpSpPr>
          <a:xfrm>
            <a:off x="871254" y="3360146"/>
            <a:ext cx="285183" cy="347023"/>
            <a:chOff x="871254" y="3360146"/>
            <a:chExt cx="285183" cy="347023"/>
          </a:xfrm>
        </p:grpSpPr>
        <p:sp>
          <p:nvSpPr>
            <p:cNvPr id="12722" name="Google Shape;12722;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81"/>
          <p:cNvGrpSpPr/>
          <p:nvPr/>
        </p:nvGrpSpPr>
        <p:grpSpPr>
          <a:xfrm>
            <a:off x="2665165" y="3360146"/>
            <a:ext cx="281794" cy="349684"/>
            <a:chOff x="2665165" y="3360146"/>
            <a:chExt cx="281794" cy="349684"/>
          </a:xfrm>
        </p:grpSpPr>
        <p:sp>
          <p:nvSpPr>
            <p:cNvPr id="12727" name="Google Shape;12727;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1"/>
          <p:cNvGrpSpPr/>
          <p:nvPr/>
        </p:nvGrpSpPr>
        <p:grpSpPr>
          <a:xfrm>
            <a:off x="7156344" y="3347696"/>
            <a:ext cx="264465" cy="353074"/>
            <a:chOff x="7156344" y="3347696"/>
            <a:chExt cx="264465" cy="353074"/>
          </a:xfrm>
        </p:grpSpPr>
        <p:sp>
          <p:nvSpPr>
            <p:cNvPr id="12733" name="Google Shape;12733;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1"/>
          <p:cNvGrpSpPr/>
          <p:nvPr/>
        </p:nvGrpSpPr>
        <p:grpSpPr>
          <a:xfrm>
            <a:off x="6703732" y="3346936"/>
            <a:ext cx="264813" cy="352693"/>
            <a:chOff x="6703732" y="3346936"/>
            <a:chExt cx="264813" cy="352693"/>
          </a:xfrm>
        </p:grpSpPr>
        <p:sp>
          <p:nvSpPr>
            <p:cNvPr id="12739" name="Google Shape;12739;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81"/>
          <p:cNvGrpSpPr/>
          <p:nvPr/>
        </p:nvGrpSpPr>
        <p:grpSpPr>
          <a:xfrm>
            <a:off x="6252228" y="3346936"/>
            <a:ext cx="265193" cy="352693"/>
            <a:chOff x="6252228" y="3346936"/>
            <a:chExt cx="265193" cy="352693"/>
          </a:xfrm>
        </p:grpSpPr>
        <p:sp>
          <p:nvSpPr>
            <p:cNvPr id="12745" name="Google Shape;12745;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81"/>
          <p:cNvGrpSpPr/>
          <p:nvPr/>
        </p:nvGrpSpPr>
        <p:grpSpPr>
          <a:xfrm>
            <a:off x="5801105" y="3347696"/>
            <a:ext cx="264813" cy="351933"/>
            <a:chOff x="5801105" y="3347696"/>
            <a:chExt cx="264813" cy="351933"/>
          </a:xfrm>
        </p:grpSpPr>
        <p:sp>
          <p:nvSpPr>
            <p:cNvPr id="12749" name="Google Shape;12749;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81"/>
          <p:cNvGrpSpPr/>
          <p:nvPr/>
        </p:nvGrpSpPr>
        <p:grpSpPr>
          <a:xfrm>
            <a:off x="5349253" y="3346936"/>
            <a:ext cx="265922" cy="352693"/>
            <a:chOff x="5349253" y="3346936"/>
            <a:chExt cx="265922" cy="352693"/>
          </a:xfrm>
        </p:grpSpPr>
        <p:sp>
          <p:nvSpPr>
            <p:cNvPr id="12754" name="Google Shape;12754;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81"/>
          <p:cNvGrpSpPr/>
          <p:nvPr/>
        </p:nvGrpSpPr>
        <p:grpSpPr>
          <a:xfrm>
            <a:off x="4907159" y="3346936"/>
            <a:ext cx="264845" cy="354214"/>
            <a:chOff x="4907159" y="3346936"/>
            <a:chExt cx="264845" cy="354214"/>
          </a:xfrm>
        </p:grpSpPr>
        <p:sp>
          <p:nvSpPr>
            <p:cNvPr id="12761" name="Google Shape;12761;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1"/>
          <p:cNvGrpSpPr/>
          <p:nvPr/>
        </p:nvGrpSpPr>
        <p:grpSpPr>
          <a:xfrm>
            <a:off x="8048421" y="3334486"/>
            <a:ext cx="276503" cy="369674"/>
            <a:chOff x="8048421" y="3334486"/>
            <a:chExt cx="276503" cy="369674"/>
          </a:xfrm>
        </p:grpSpPr>
        <p:sp>
          <p:nvSpPr>
            <p:cNvPr id="12764" name="Google Shape;12764;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81"/>
          <p:cNvGrpSpPr/>
          <p:nvPr/>
        </p:nvGrpSpPr>
        <p:grpSpPr>
          <a:xfrm>
            <a:off x="7575787" y="3329955"/>
            <a:ext cx="295384" cy="376834"/>
            <a:chOff x="7575787" y="3329955"/>
            <a:chExt cx="295384" cy="376834"/>
          </a:xfrm>
        </p:grpSpPr>
        <p:sp>
          <p:nvSpPr>
            <p:cNvPr id="12771" name="Google Shape;12771;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81"/>
          <p:cNvGrpSpPr/>
          <p:nvPr/>
        </p:nvGrpSpPr>
        <p:grpSpPr>
          <a:xfrm>
            <a:off x="864062" y="2884503"/>
            <a:ext cx="264084" cy="347783"/>
            <a:chOff x="864062" y="2884503"/>
            <a:chExt cx="264084" cy="347783"/>
          </a:xfrm>
        </p:grpSpPr>
        <p:sp>
          <p:nvSpPr>
            <p:cNvPr id="12778" name="Google Shape;12778;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1"/>
          <p:cNvGrpSpPr/>
          <p:nvPr/>
        </p:nvGrpSpPr>
        <p:grpSpPr>
          <a:xfrm>
            <a:off x="3978523" y="2884661"/>
            <a:ext cx="348955" cy="346516"/>
            <a:chOff x="3978523" y="2884661"/>
            <a:chExt cx="348955" cy="346516"/>
          </a:xfrm>
        </p:grpSpPr>
        <p:sp>
          <p:nvSpPr>
            <p:cNvPr id="12789" name="Google Shape;12789;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1"/>
          <p:cNvGrpSpPr/>
          <p:nvPr/>
        </p:nvGrpSpPr>
        <p:grpSpPr>
          <a:xfrm>
            <a:off x="3527780" y="2885263"/>
            <a:ext cx="347435" cy="345534"/>
            <a:chOff x="3527780" y="2885263"/>
            <a:chExt cx="347435" cy="345534"/>
          </a:xfrm>
        </p:grpSpPr>
        <p:sp>
          <p:nvSpPr>
            <p:cNvPr id="12798" name="Google Shape;12798;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81"/>
          <p:cNvGrpSpPr/>
          <p:nvPr/>
        </p:nvGrpSpPr>
        <p:grpSpPr>
          <a:xfrm>
            <a:off x="2239671" y="2884503"/>
            <a:ext cx="218053" cy="348543"/>
            <a:chOff x="2239671" y="2884503"/>
            <a:chExt cx="218053" cy="348543"/>
          </a:xfrm>
        </p:grpSpPr>
        <p:sp>
          <p:nvSpPr>
            <p:cNvPr id="12822" name="Google Shape;12822;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1"/>
          <p:cNvGrpSpPr/>
          <p:nvPr/>
        </p:nvGrpSpPr>
        <p:grpSpPr>
          <a:xfrm>
            <a:off x="2691555" y="2884503"/>
            <a:ext cx="215044" cy="348924"/>
            <a:chOff x="2691555" y="2884503"/>
            <a:chExt cx="215044" cy="348924"/>
          </a:xfrm>
        </p:grpSpPr>
        <p:sp>
          <p:nvSpPr>
            <p:cNvPr id="12828" name="Google Shape;12828;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81"/>
          <p:cNvGrpSpPr/>
          <p:nvPr/>
        </p:nvGrpSpPr>
        <p:grpSpPr>
          <a:xfrm>
            <a:off x="1770459" y="2884503"/>
            <a:ext cx="254644" cy="348828"/>
            <a:chOff x="1770459" y="2884503"/>
            <a:chExt cx="254644" cy="348828"/>
          </a:xfrm>
        </p:grpSpPr>
        <p:sp>
          <p:nvSpPr>
            <p:cNvPr id="12832" name="Google Shape;12832;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81"/>
          <p:cNvGrpSpPr/>
          <p:nvPr/>
        </p:nvGrpSpPr>
        <p:grpSpPr>
          <a:xfrm>
            <a:off x="1317466" y="2884883"/>
            <a:ext cx="258382" cy="348543"/>
            <a:chOff x="1317466" y="2884883"/>
            <a:chExt cx="258382" cy="348543"/>
          </a:xfrm>
        </p:grpSpPr>
        <p:sp>
          <p:nvSpPr>
            <p:cNvPr id="12841" name="Google Shape;12841;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81"/>
          <p:cNvGrpSpPr/>
          <p:nvPr/>
        </p:nvGrpSpPr>
        <p:grpSpPr>
          <a:xfrm>
            <a:off x="3121167" y="2884883"/>
            <a:ext cx="258414" cy="348543"/>
            <a:chOff x="3121167" y="2884883"/>
            <a:chExt cx="258414" cy="348543"/>
          </a:xfrm>
        </p:grpSpPr>
        <p:sp>
          <p:nvSpPr>
            <p:cNvPr id="12850" name="Google Shape;12850;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81"/>
          <p:cNvGrpSpPr/>
          <p:nvPr/>
        </p:nvGrpSpPr>
        <p:grpSpPr>
          <a:xfrm>
            <a:off x="4899999" y="2882095"/>
            <a:ext cx="271244" cy="346801"/>
            <a:chOff x="4899999" y="2882095"/>
            <a:chExt cx="271244" cy="346801"/>
          </a:xfrm>
        </p:grpSpPr>
        <p:sp>
          <p:nvSpPr>
            <p:cNvPr id="12859" name="Google Shape;12859;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81"/>
          <p:cNvGrpSpPr/>
          <p:nvPr/>
        </p:nvGrpSpPr>
        <p:grpSpPr>
          <a:xfrm>
            <a:off x="7162775" y="2881113"/>
            <a:ext cx="259523" cy="346294"/>
            <a:chOff x="7162775" y="2881113"/>
            <a:chExt cx="259523" cy="346294"/>
          </a:xfrm>
        </p:grpSpPr>
        <p:sp>
          <p:nvSpPr>
            <p:cNvPr id="12870" name="Google Shape;12870;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81"/>
          <p:cNvGrpSpPr/>
          <p:nvPr/>
        </p:nvGrpSpPr>
        <p:grpSpPr>
          <a:xfrm>
            <a:off x="6709751" y="2881842"/>
            <a:ext cx="261075" cy="347815"/>
            <a:chOff x="6709751" y="2881842"/>
            <a:chExt cx="261075" cy="347815"/>
          </a:xfrm>
        </p:grpSpPr>
        <p:sp>
          <p:nvSpPr>
            <p:cNvPr id="12877" name="Google Shape;12877;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81"/>
          <p:cNvGrpSpPr/>
          <p:nvPr/>
        </p:nvGrpSpPr>
        <p:grpSpPr>
          <a:xfrm>
            <a:off x="5807156" y="2881113"/>
            <a:ext cx="261043" cy="348163"/>
            <a:chOff x="5807156" y="2881113"/>
            <a:chExt cx="261043" cy="348163"/>
          </a:xfrm>
        </p:grpSpPr>
        <p:sp>
          <p:nvSpPr>
            <p:cNvPr id="12884" name="Google Shape;12884;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81"/>
          <p:cNvGrpSpPr/>
          <p:nvPr/>
        </p:nvGrpSpPr>
        <p:grpSpPr>
          <a:xfrm>
            <a:off x="5355653" y="2881493"/>
            <a:ext cx="262184" cy="346643"/>
            <a:chOff x="5355653" y="2881493"/>
            <a:chExt cx="262184" cy="346643"/>
          </a:xfrm>
        </p:grpSpPr>
        <p:sp>
          <p:nvSpPr>
            <p:cNvPr id="12890" name="Google Shape;12890;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1"/>
          <p:cNvGrpSpPr/>
          <p:nvPr/>
        </p:nvGrpSpPr>
        <p:grpSpPr>
          <a:xfrm>
            <a:off x="8055961" y="2881842"/>
            <a:ext cx="260283" cy="345914"/>
            <a:chOff x="8055961" y="2881842"/>
            <a:chExt cx="260283" cy="345914"/>
          </a:xfrm>
        </p:grpSpPr>
        <p:sp>
          <p:nvSpPr>
            <p:cNvPr id="12896" name="Google Shape;12896;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81"/>
          <p:cNvGrpSpPr/>
          <p:nvPr/>
        </p:nvGrpSpPr>
        <p:grpSpPr>
          <a:xfrm>
            <a:off x="7609368" y="2893912"/>
            <a:ext cx="264813" cy="353105"/>
            <a:chOff x="7609368" y="2893912"/>
            <a:chExt cx="264813" cy="353105"/>
          </a:xfrm>
        </p:grpSpPr>
        <p:sp>
          <p:nvSpPr>
            <p:cNvPr id="12901" name="Google Shape;12901;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1"/>
          <p:cNvGrpSpPr/>
          <p:nvPr/>
        </p:nvGrpSpPr>
        <p:grpSpPr>
          <a:xfrm>
            <a:off x="6248458" y="2869772"/>
            <a:ext cx="270864" cy="360645"/>
            <a:chOff x="6248458" y="2869772"/>
            <a:chExt cx="270864" cy="360645"/>
          </a:xfrm>
        </p:grpSpPr>
        <p:sp>
          <p:nvSpPr>
            <p:cNvPr id="12908" name="Google Shape;12908;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81"/>
          <p:cNvGrpSpPr/>
          <p:nvPr/>
        </p:nvGrpSpPr>
        <p:grpSpPr>
          <a:xfrm>
            <a:off x="3075928" y="2445798"/>
            <a:ext cx="363243" cy="300675"/>
            <a:chOff x="3075928" y="2445798"/>
            <a:chExt cx="363243" cy="300675"/>
          </a:xfrm>
        </p:grpSpPr>
        <p:sp>
          <p:nvSpPr>
            <p:cNvPr id="12914" name="Google Shape;12914;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1"/>
          <p:cNvGrpSpPr/>
          <p:nvPr/>
        </p:nvGrpSpPr>
        <p:grpSpPr>
          <a:xfrm>
            <a:off x="2633105" y="2431859"/>
            <a:ext cx="363243" cy="328585"/>
            <a:chOff x="2633105" y="2431859"/>
            <a:chExt cx="363243" cy="328585"/>
          </a:xfrm>
        </p:grpSpPr>
        <p:sp>
          <p:nvSpPr>
            <p:cNvPr id="12926" name="Google Shape;12926;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1"/>
          <p:cNvGrpSpPr/>
          <p:nvPr/>
        </p:nvGrpSpPr>
        <p:grpSpPr>
          <a:xfrm>
            <a:off x="2189142" y="2421310"/>
            <a:ext cx="365904" cy="350064"/>
            <a:chOff x="2189142" y="2421310"/>
            <a:chExt cx="365904" cy="350064"/>
          </a:xfrm>
        </p:grpSpPr>
        <p:sp>
          <p:nvSpPr>
            <p:cNvPr id="12935" name="Google Shape;12935;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4" name="Google Shape;12944;p8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5" name="Google Shape;12945;p81"/>
          <p:cNvGrpSpPr/>
          <p:nvPr/>
        </p:nvGrpSpPr>
        <p:grpSpPr>
          <a:xfrm>
            <a:off x="3961923" y="2486317"/>
            <a:ext cx="364415" cy="220936"/>
            <a:chOff x="3961923" y="2486317"/>
            <a:chExt cx="364415" cy="220936"/>
          </a:xfrm>
        </p:grpSpPr>
        <p:sp>
          <p:nvSpPr>
            <p:cNvPr id="12946" name="Google Shape;12946;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8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81"/>
          <p:cNvGrpSpPr/>
          <p:nvPr/>
        </p:nvGrpSpPr>
        <p:grpSpPr>
          <a:xfrm>
            <a:off x="1303876" y="2419377"/>
            <a:ext cx="363275" cy="354626"/>
            <a:chOff x="1303876" y="2419377"/>
            <a:chExt cx="363275" cy="354626"/>
          </a:xfrm>
        </p:grpSpPr>
        <p:sp>
          <p:nvSpPr>
            <p:cNvPr id="12952" name="Google Shape;12952;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1"/>
          <p:cNvGrpSpPr/>
          <p:nvPr/>
        </p:nvGrpSpPr>
        <p:grpSpPr>
          <a:xfrm>
            <a:off x="861053" y="2414910"/>
            <a:ext cx="362134" cy="363623"/>
            <a:chOff x="861053" y="2414910"/>
            <a:chExt cx="362134" cy="363623"/>
          </a:xfrm>
        </p:grpSpPr>
        <p:sp>
          <p:nvSpPr>
            <p:cNvPr id="12961" name="Google Shape;12961;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81"/>
          <p:cNvGrpSpPr/>
          <p:nvPr/>
        </p:nvGrpSpPr>
        <p:grpSpPr>
          <a:xfrm>
            <a:off x="7594288" y="2415259"/>
            <a:ext cx="279513" cy="355735"/>
            <a:chOff x="7594288" y="2415259"/>
            <a:chExt cx="279513" cy="355735"/>
          </a:xfrm>
        </p:grpSpPr>
        <p:sp>
          <p:nvSpPr>
            <p:cNvPr id="12967" name="Google Shape;12967;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81"/>
          <p:cNvGrpSpPr/>
          <p:nvPr/>
        </p:nvGrpSpPr>
        <p:grpSpPr>
          <a:xfrm>
            <a:off x="7145794" y="2415639"/>
            <a:ext cx="278784" cy="355735"/>
            <a:chOff x="7145794" y="2415639"/>
            <a:chExt cx="278784" cy="355735"/>
          </a:xfrm>
        </p:grpSpPr>
        <p:sp>
          <p:nvSpPr>
            <p:cNvPr id="12974" name="Google Shape;12974;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1"/>
          <p:cNvGrpSpPr/>
          <p:nvPr/>
        </p:nvGrpSpPr>
        <p:grpSpPr>
          <a:xfrm>
            <a:off x="6698441" y="2414530"/>
            <a:ext cx="277644" cy="357984"/>
            <a:chOff x="6698441" y="2414530"/>
            <a:chExt cx="277644" cy="357984"/>
          </a:xfrm>
        </p:grpSpPr>
        <p:sp>
          <p:nvSpPr>
            <p:cNvPr id="12985" name="Google Shape;12985;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1"/>
          <p:cNvGrpSpPr/>
          <p:nvPr/>
        </p:nvGrpSpPr>
        <p:grpSpPr>
          <a:xfrm>
            <a:off x="4897750" y="2415639"/>
            <a:ext cx="279513" cy="357255"/>
            <a:chOff x="4897750" y="2415639"/>
            <a:chExt cx="279513" cy="357255"/>
          </a:xfrm>
        </p:grpSpPr>
        <p:sp>
          <p:nvSpPr>
            <p:cNvPr id="12992" name="Google Shape;12992;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81"/>
          <p:cNvGrpSpPr/>
          <p:nvPr/>
        </p:nvGrpSpPr>
        <p:grpSpPr>
          <a:xfrm>
            <a:off x="5812066" y="2416019"/>
            <a:ext cx="264813" cy="353454"/>
            <a:chOff x="5812066" y="2416019"/>
            <a:chExt cx="264813" cy="353454"/>
          </a:xfrm>
        </p:grpSpPr>
        <p:sp>
          <p:nvSpPr>
            <p:cNvPr id="13001" name="Google Shape;13001;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81"/>
          <p:cNvGrpSpPr/>
          <p:nvPr/>
        </p:nvGrpSpPr>
        <p:grpSpPr>
          <a:xfrm>
            <a:off x="8054820" y="2416399"/>
            <a:ext cx="264433" cy="353454"/>
            <a:chOff x="8054820" y="2416399"/>
            <a:chExt cx="264433" cy="353454"/>
          </a:xfrm>
        </p:grpSpPr>
        <p:sp>
          <p:nvSpPr>
            <p:cNvPr id="13009" name="Google Shape;13009;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81"/>
          <p:cNvGrpSpPr/>
          <p:nvPr/>
        </p:nvGrpSpPr>
        <p:grpSpPr>
          <a:xfrm>
            <a:off x="5356413" y="2413390"/>
            <a:ext cx="271212" cy="361374"/>
            <a:chOff x="5356413" y="2413390"/>
            <a:chExt cx="271212" cy="361374"/>
          </a:xfrm>
        </p:grpSpPr>
        <p:sp>
          <p:nvSpPr>
            <p:cNvPr id="13016" name="Google Shape;13016;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1"/>
          <p:cNvGrpSpPr/>
          <p:nvPr/>
        </p:nvGrpSpPr>
        <p:grpSpPr>
          <a:xfrm>
            <a:off x="6255238" y="2412249"/>
            <a:ext cx="271244" cy="360994"/>
            <a:chOff x="6255238" y="2412249"/>
            <a:chExt cx="271244" cy="360994"/>
          </a:xfrm>
        </p:grpSpPr>
        <p:sp>
          <p:nvSpPr>
            <p:cNvPr id="13022" name="Google Shape;13022;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1"/>
          <p:cNvGrpSpPr/>
          <p:nvPr/>
        </p:nvGrpSpPr>
        <p:grpSpPr>
          <a:xfrm>
            <a:off x="2185372" y="1957799"/>
            <a:ext cx="366664" cy="366981"/>
            <a:chOff x="2185372" y="1957799"/>
            <a:chExt cx="366664" cy="366981"/>
          </a:xfrm>
        </p:grpSpPr>
        <p:sp>
          <p:nvSpPr>
            <p:cNvPr id="13029" name="Google Shape;13029;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81"/>
          <p:cNvGrpSpPr/>
          <p:nvPr/>
        </p:nvGrpSpPr>
        <p:grpSpPr>
          <a:xfrm>
            <a:off x="1737258" y="1988371"/>
            <a:ext cx="370814" cy="307359"/>
            <a:chOff x="1737258" y="1988371"/>
            <a:chExt cx="370814" cy="307359"/>
          </a:xfrm>
        </p:grpSpPr>
        <p:sp>
          <p:nvSpPr>
            <p:cNvPr id="13038" name="Google Shape;13038;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81"/>
          <p:cNvGrpSpPr/>
          <p:nvPr/>
        </p:nvGrpSpPr>
        <p:grpSpPr>
          <a:xfrm>
            <a:off x="848983" y="1989511"/>
            <a:ext cx="369294" cy="304350"/>
            <a:chOff x="848983" y="1989511"/>
            <a:chExt cx="369294" cy="304350"/>
          </a:xfrm>
        </p:grpSpPr>
        <p:sp>
          <p:nvSpPr>
            <p:cNvPr id="13043" name="Google Shape;13043;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1"/>
          <p:cNvGrpSpPr/>
          <p:nvPr/>
        </p:nvGrpSpPr>
        <p:grpSpPr>
          <a:xfrm>
            <a:off x="3074027" y="1983777"/>
            <a:ext cx="380604" cy="313854"/>
            <a:chOff x="3074027" y="1983777"/>
            <a:chExt cx="380604" cy="313854"/>
          </a:xfrm>
        </p:grpSpPr>
        <p:sp>
          <p:nvSpPr>
            <p:cNvPr id="13049" name="Google Shape;13049;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81"/>
          <p:cNvGrpSpPr/>
          <p:nvPr/>
        </p:nvGrpSpPr>
        <p:grpSpPr>
          <a:xfrm>
            <a:off x="3522521" y="1975857"/>
            <a:ext cx="367013" cy="331278"/>
            <a:chOff x="3522521" y="1975857"/>
            <a:chExt cx="367013" cy="331278"/>
          </a:xfrm>
        </p:grpSpPr>
        <p:sp>
          <p:nvSpPr>
            <p:cNvPr id="13055" name="Google Shape;13055;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81"/>
          <p:cNvGrpSpPr/>
          <p:nvPr/>
        </p:nvGrpSpPr>
        <p:grpSpPr>
          <a:xfrm>
            <a:off x="2630824" y="1976966"/>
            <a:ext cx="368185" cy="330454"/>
            <a:chOff x="2630824" y="1976966"/>
            <a:chExt cx="368185" cy="330454"/>
          </a:xfrm>
        </p:grpSpPr>
        <p:sp>
          <p:nvSpPr>
            <p:cNvPr id="13063" name="Google Shape;13063;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81"/>
          <p:cNvGrpSpPr/>
          <p:nvPr/>
        </p:nvGrpSpPr>
        <p:grpSpPr>
          <a:xfrm>
            <a:off x="1293706" y="1966416"/>
            <a:ext cx="369294" cy="350444"/>
            <a:chOff x="1293706" y="1966416"/>
            <a:chExt cx="369294" cy="350444"/>
          </a:xfrm>
        </p:grpSpPr>
        <p:sp>
          <p:nvSpPr>
            <p:cNvPr id="13072" name="Google Shape;13072;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1"/>
          <p:cNvGrpSpPr/>
          <p:nvPr/>
        </p:nvGrpSpPr>
        <p:grpSpPr>
          <a:xfrm>
            <a:off x="3967213" y="1975477"/>
            <a:ext cx="368185" cy="331816"/>
            <a:chOff x="3967213" y="1975477"/>
            <a:chExt cx="368185" cy="331816"/>
          </a:xfrm>
        </p:grpSpPr>
        <p:sp>
          <p:nvSpPr>
            <p:cNvPr id="13081" name="Google Shape;13081;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81"/>
          <p:cNvGrpSpPr/>
          <p:nvPr/>
        </p:nvGrpSpPr>
        <p:grpSpPr>
          <a:xfrm>
            <a:off x="8047661" y="1969046"/>
            <a:ext cx="279132" cy="356875"/>
            <a:chOff x="8047661" y="1969046"/>
            <a:chExt cx="279132" cy="356875"/>
          </a:xfrm>
        </p:grpSpPr>
        <p:sp>
          <p:nvSpPr>
            <p:cNvPr id="13085" name="Google Shape;13085;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81"/>
          <p:cNvGrpSpPr/>
          <p:nvPr/>
        </p:nvGrpSpPr>
        <p:grpSpPr>
          <a:xfrm>
            <a:off x="7596157" y="1968159"/>
            <a:ext cx="279544" cy="358142"/>
            <a:chOff x="7596157" y="1968159"/>
            <a:chExt cx="279544" cy="358142"/>
          </a:xfrm>
        </p:grpSpPr>
        <p:sp>
          <p:nvSpPr>
            <p:cNvPr id="13090" name="Google Shape;13090;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81"/>
          <p:cNvGrpSpPr/>
          <p:nvPr/>
        </p:nvGrpSpPr>
        <p:grpSpPr>
          <a:xfrm>
            <a:off x="7147315" y="1969046"/>
            <a:ext cx="279513" cy="357636"/>
            <a:chOff x="7147315" y="1969046"/>
            <a:chExt cx="279513" cy="357636"/>
          </a:xfrm>
        </p:grpSpPr>
        <p:sp>
          <p:nvSpPr>
            <p:cNvPr id="13097" name="Google Shape;13097;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81"/>
          <p:cNvGrpSpPr/>
          <p:nvPr/>
        </p:nvGrpSpPr>
        <p:grpSpPr>
          <a:xfrm>
            <a:off x="6697681" y="1968317"/>
            <a:ext cx="280305" cy="359093"/>
            <a:chOff x="6697681" y="1968317"/>
            <a:chExt cx="280305" cy="359093"/>
          </a:xfrm>
        </p:grpSpPr>
        <p:sp>
          <p:nvSpPr>
            <p:cNvPr id="13105" name="Google Shape;13105;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1"/>
          <p:cNvGrpSpPr/>
          <p:nvPr/>
        </p:nvGrpSpPr>
        <p:grpSpPr>
          <a:xfrm>
            <a:off x="6248839" y="1967937"/>
            <a:ext cx="280273" cy="358744"/>
            <a:chOff x="6248839" y="1967937"/>
            <a:chExt cx="280273" cy="358744"/>
          </a:xfrm>
        </p:grpSpPr>
        <p:sp>
          <p:nvSpPr>
            <p:cNvPr id="13113" name="Google Shape;13113;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81"/>
          <p:cNvGrpSpPr/>
          <p:nvPr/>
        </p:nvGrpSpPr>
        <p:grpSpPr>
          <a:xfrm>
            <a:off x="5801485" y="1969046"/>
            <a:ext cx="279164" cy="357794"/>
            <a:chOff x="5801485" y="1969046"/>
            <a:chExt cx="279164" cy="357794"/>
          </a:xfrm>
        </p:grpSpPr>
        <p:sp>
          <p:nvSpPr>
            <p:cNvPr id="13120" name="Google Shape;13120;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81"/>
          <p:cNvGrpSpPr/>
          <p:nvPr/>
        </p:nvGrpSpPr>
        <p:grpSpPr>
          <a:xfrm>
            <a:off x="5352643" y="1969046"/>
            <a:ext cx="278404" cy="358364"/>
            <a:chOff x="5352643" y="1969046"/>
            <a:chExt cx="278404" cy="358364"/>
          </a:xfrm>
        </p:grpSpPr>
        <p:sp>
          <p:nvSpPr>
            <p:cNvPr id="13134" name="Google Shape;13134;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1"/>
          <p:cNvGrpSpPr/>
          <p:nvPr/>
        </p:nvGrpSpPr>
        <p:grpSpPr>
          <a:xfrm>
            <a:off x="4897750" y="1968317"/>
            <a:ext cx="279132" cy="358364"/>
            <a:chOff x="4897750" y="1968317"/>
            <a:chExt cx="279132" cy="358364"/>
          </a:xfrm>
        </p:grpSpPr>
        <p:sp>
          <p:nvSpPr>
            <p:cNvPr id="13139" name="Google Shape;13139;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2" name="Google Shape;13152;p8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3" name="Google Shape;13153;p81"/>
          <p:cNvGrpSpPr/>
          <p:nvPr/>
        </p:nvGrpSpPr>
        <p:grpSpPr>
          <a:xfrm>
            <a:off x="1767449" y="1513044"/>
            <a:ext cx="324403" cy="347783"/>
            <a:chOff x="1767449" y="1513044"/>
            <a:chExt cx="324403" cy="347783"/>
          </a:xfrm>
        </p:grpSpPr>
        <p:sp>
          <p:nvSpPr>
            <p:cNvPr id="13154" name="Google Shape;13154;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1"/>
          <p:cNvGrpSpPr/>
          <p:nvPr/>
        </p:nvGrpSpPr>
        <p:grpSpPr>
          <a:xfrm>
            <a:off x="4007193" y="1512727"/>
            <a:ext cx="320633" cy="348100"/>
            <a:chOff x="4007193" y="1512727"/>
            <a:chExt cx="320633" cy="348100"/>
          </a:xfrm>
        </p:grpSpPr>
        <p:sp>
          <p:nvSpPr>
            <p:cNvPr id="13164" name="Google Shape;13164;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81"/>
          <p:cNvGrpSpPr/>
          <p:nvPr/>
        </p:nvGrpSpPr>
        <p:grpSpPr>
          <a:xfrm>
            <a:off x="3530425" y="1508747"/>
            <a:ext cx="368175" cy="344594"/>
            <a:chOff x="3530425" y="1508747"/>
            <a:chExt cx="368175" cy="344594"/>
          </a:xfrm>
        </p:grpSpPr>
        <p:sp>
          <p:nvSpPr>
            <p:cNvPr id="13170" name="Google Shape;13170;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1"/>
          <p:cNvGrpSpPr/>
          <p:nvPr/>
        </p:nvGrpSpPr>
        <p:grpSpPr>
          <a:xfrm>
            <a:off x="3127598" y="1513234"/>
            <a:ext cx="289714" cy="347593"/>
            <a:chOff x="3127598" y="1513234"/>
            <a:chExt cx="289714" cy="347593"/>
          </a:xfrm>
        </p:grpSpPr>
        <p:sp>
          <p:nvSpPr>
            <p:cNvPr id="13175" name="Google Shape;13175;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81"/>
          <p:cNvGrpSpPr/>
          <p:nvPr/>
        </p:nvGrpSpPr>
        <p:grpSpPr>
          <a:xfrm>
            <a:off x="2662884" y="1513044"/>
            <a:ext cx="322914" cy="348543"/>
            <a:chOff x="2662884" y="1513044"/>
            <a:chExt cx="322914" cy="348543"/>
          </a:xfrm>
        </p:grpSpPr>
        <p:sp>
          <p:nvSpPr>
            <p:cNvPr id="13181" name="Google Shape;13181;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81"/>
          <p:cNvGrpSpPr/>
          <p:nvPr/>
        </p:nvGrpSpPr>
        <p:grpSpPr>
          <a:xfrm>
            <a:off x="2232511" y="1512759"/>
            <a:ext cx="299534" cy="348068"/>
            <a:chOff x="2232511" y="1512759"/>
            <a:chExt cx="299534" cy="348068"/>
          </a:xfrm>
        </p:grpSpPr>
        <p:sp>
          <p:nvSpPr>
            <p:cNvPr id="13192" name="Google Shape;13192;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1"/>
          <p:cNvGrpSpPr/>
          <p:nvPr/>
        </p:nvGrpSpPr>
        <p:grpSpPr>
          <a:xfrm>
            <a:off x="1331406" y="1513361"/>
            <a:ext cx="301784" cy="348607"/>
            <a:chOff x="1331406" y="1513361"/>
            <a:chExt cx="301784" cy="348607"/>
          </a:xfrm>
        </p:grpSpPr>
        <p:sp>
          <p:nvSpPr>
            <p:cNvPr id="13204" name="Google Shape;13204;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7144274" y="1500214"/>
            <a:ext cx="282174" cy="355735"/>
            <a:chOff x="7144274" y="1500214"/>
            <a:chExt cx="282174" cy="355735"/>
          </a:xfrm>
        </p:grpSpPr>
        <p:sp>
          <p:nvSpPr>
            <p:cNvPr id="13209" name="Google Shape;13209;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1"/>
          <p:cNvGrpSpPr/>
          <p:nvPr/>
        </p:nvGrpSpPr>
        <p:grpSpPr>
          <a:xfrm>
            <a:off x="6685262" y="1500214"/>
            <a:ext cx="289682" cy="354594"/>
            <a:chOff x="6685262" y="1500214"/>
            <a:chExt cx="289682" cy="354594"/>
          </a:xfrm>
        </p:grpSpPr>
        <p:sp>
          <p:nvSpPr>
            <p:cNvPr id="13216" name="Google Shape;13216;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81"/>
          <p:cNvGrpSpPr/>
          <p:nvPr/>
        </p:nvGrpSpPr>
        <p:grpSpPr>
          <a:xfrm>
            <a:off x="6200938" y="1500594"/>
            <a:ext cx="322154" cy="355355"/>
            <a:chOff x="6200938" y="1500594"/>
            <a:chExt cx="322154" cy="355355"/>
          </a:xfrm>
        </p:grpSpPr>
        <p:sp>
          <p:nvSpPr>
            <p:cNvPr id="13221" name="Google Shape;13221;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81"/>
          <p:cNvGrpSpPr/>
          <p:nvPr/>
        </p:nvGrpSpPr>
        <p:grpSpPr>
          <a:xfrm>
            <a:off x="5289631" y="1500214"/>
            <a:ext cx="332355" cy="354974"/>
            <a:chOff x="5289631" y="1500214"/>
            <a:chExt cx="332355" cy="354974"/>
          </a:xfrm>
        </p:grpSpPr>
        <p:sp>
          <p:nvSpPr>
            <p:cNvPr id="13227" name="Google Shape;13227;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81"/>
          <p:cNvGrpSpPr/>
          <p:nvPr/>
        </p:nvGrpSpPr>
        <p:grpSpPr>
          <a:xfrm>
            <a:off x="5748295" y="1499833"/>
            <a:ext cx="323294" cy="356115"/>
            <a:chOff x="5748295" y="1499833"/>
            <a:chExt cx="323294" cy="356115"/>
          </a:xfrm>
        </p:grpSpPr>
        <p:sp>
          <p:nvSpPr>
            <p:cNvPr id="13234" name="Google Shape;13234;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81"/>
          <p:cNvGrpSpPr/>
          <p:nvPr/>
        </p:nvGrpSpPr>
        <p:grpSpPr>
          <a:xfrm>
            <a:off x="8047661" y="1501037"/>
            <a:ext cx="278404" cy="355260"/>
            <a:chOff x="8047661" y="1501037"/>
            <a:chExt cx="278404" cy="355260"/>
          </a:xfrm>
        </p:grpSpPr>
        <p:sp>
          <p:nvSpPr>
            <p:cNvPr id="13242" name="Google Shape;13242;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81"/>
          <p:cNvGrpSpPr/>
          <p:nvPr/>
        </p:nvGrpSpPr>
        <p:grpSpPr>
          <a:xfrm>
            <a:off x="4903389" y="1500214"/>
            <a:ext cx="267854" cy="355735"/>
            <a:chOff x="4903389" y="1500214"/>
            <a:chExt cx="267854" cy="355735"/>
          </a:xfrm>
        </p:grpSpPr>
        <p:sp>
          <p:nvSpPr>
            <p:cNvPr id="13247" name="Google Shape;13247;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81"/>
          <p:cNvGrpSpPr/>
          <p:nvPr/>
        </p:nvGrpSpPr>
        <p:grpSpPr>
          <a:xfrm>
            <a:off x="7613518" y="1501354"/>
            <a:ext cx="264433" cy="353074"/>
            <a:chOff x="7613518" y="1501354"/>
            <a:chExt cx="264433" cy="353074"/>
          </a:xfrm>
        </p:grpSpPr>
        <p:sp>
          <p:nvSpPr>
            <p:cNvPr id="13253" name="Google Shape;13253;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62"/>
        <p:cNvGrpSpPr/>
        <p:nvPr/>
      </p:nvGrpSpPr>
      <p:grpSpPr>
        <a:xfrm>
          <a:off x="0" y="0"/>
          <a:ext cx="0" cy="0"/>
          <a:chOff x="0" y="0"/>
          <a:chExt cx="0" cy="0"/>
        </a:xfrm>
      </p:grpSpPr>
      <p:sp>
        <p:nvSpPr>
          <p:cNvPr id="13263" name="Google Shape;13263;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264" name="Google Shape;13264;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265" name="Google Shape;13265;p82"/>
          <p:cNvGrpSpPr/>
          <p:nvPr/>
        </p:nvGrpSpPr>
        <p:grpSpPr>
          <a:xfrm>
            <a:off x="1757085" y="1500675"/>
            <a:ext cx="371069" cy="359396"/>
            <a:chOff x="1757085" y="1500675"/>
            <a:chExt cx="371069" cy="359396"/>
          </a:xfrm>
        </p:grpSpPr>
        <p:sp>
          <p:nvSpPr>
            <p:cNvPr id="13266" name="Google Shape;13266;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82"/>
          <p:cNvGrpSpPr/>
          <p:nvPr/>
        </p:nvGrpSpPr>
        <p:grpSpPr>
          <a:xfrm>
            <a:off x="2774209" y="1954691"/>
            <a:ext cx="116693" cy="374186"/>
            <a:chOff x="2774209" y="1954691"/>
            <a:chExt cx="116693" cy="374186"/>
          </a:xfrm>
        </p:grpSpPr>
        <p:sp>
          <p:nvSpPr>
            <p:cNvPr id="13296" name="Google Shape;13296;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4017435" y="1499912"/>
            <a:ext cx="315092" cy="359397"/>
            <a:chOff x="4017435" y="1499912"/>
            <a:chExt cx="315092" cy="359397"/>
          </a:xfrm>
        </p:grpSpPr>
        <p:sp>
          <p:nvSpPr>
            <p:cNvPr id="13299" name="Google Shape;13299;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82"/>
          <p:cNvGrpSpPr/>
          <p:nvPr/>
        </p:nvGrpSpPr>
        <p:grpSpPr>
          <a:xfrm>
            <a:off x="3963652" y="1999759"/>
            <a:ext cx="374154" cy="284050"/>
            <a:chOff x="3963652" y="1999759"/>
            <a:chExt cx="374154" cy="284050"/>
          </a:xfrm>
        </p:grpSpPr>
        <p:sp>
          <p:nvSpPr>
            <p:cNvPr id="13302" name="Google Shape;13302;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82"/>
          <p:cNvGrpSpPr/>
          <p:nvPr/>
        </p:nvGrpSpPr>
        <p:grpSpPr>
          <a:xfrm>
            <a:off x="1777536" y="2014866"/>
            <a:ext cx="376444" cy="253772"/>
            <a:chOff x="1777536" y="2014866"/>
            <a:chExt cx="376444" cy="253772"/>
          </a:xfrm>
        </p:grpSpPr>
        <p:sp>
          <p:nvSpPr>
            <p:cNvPr id="13306" name="Google Shape;13306;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2"/>
          <p:cNvGrpSpPr/>
          <p:nvPr/>
        </p:nvGrpSpPr>
        <p:grpSpPr>
          <a:xfrm>
            <a:off x="1309875" y="2057326"/>
            <a:ext cx="374154" cy="169680"/>
            <a:chOff x="1309875" y="2057326"/>
            <a:chExt cx="374154" cy="169680"/>
          </a:xfrm>
        </p:grpSpPr>
        <p:sp>
          <p:nvSpPr>
            <p:cNvPr id="13312" name="Google Shape;13312;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3" name="Google Shape;13323;p8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4" name="Google Shape;13324;p82"/>
          <p:cNvGrpSpPr/>
          <p:nvPr/>
        </p:nvGrpSpPr>
        <p:grpSpPr>
          <a:xfrm>
            <a:off x="2347450" y="1954564"/>
            <a:ext cx="113639" cy="373168"/>
            <a:chOff x="2347450" y="1954564"/>
            <a:chExt cx="113639" cy="373168"/>
          </a:xfrm>
        </p:grpSpPr>
        <p:sp>
          <p:nvSpPr>
            <p:cNvPr id="13325" name="Google Shape;13325;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7" name="Google Shape;13327;p8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8" name="Google Shape;13328;p82"/>
          <p:cNvGrpSpPr/>
          <p:nvPr/>
        </p:nvGrpSpPr>
        <p:grpSpPr>
          <a:xfrm>
            <a:off x="3110102" y="1499880"/>
            <a:ext cx="330613" cy="358379"/>
            <a:chOff x="3110102" y="1499880"/>
            <a:chExt cx="330613" cy="358379"/>
          </a:xfrm>
        </p:grpSpPr>
        <p:sp>
          <p:nvSpPr>
            <p:cNvPr id="13329" name="Google Shape;13329;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6" name="Google Shape;13336;p8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7" name="Google Shape;13337;p82"/>
          <p:cNvGrpSpPr/>
          <p:nvPr/>
        </p:nvGrpSpPr>
        <p:grpSpPr>
          <a:xfrm>
            <a:off x="3485575" y="1999759"/>
            <a:ext cx="373772" cy="284050"/>
            <a:chOff x="3531200" y="1999759"/>
            <a:chExt cx="373772" cy="284050"/>
          </a:xfrm>
        </p:grpSpPr>
        <p:sp>
          <p:nvSpPr>
            <p:cNvPr id="13338" name="Google Shape;13338;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82"/>
          <p:cNvGrpSpPr/>
          <p:nvPr/>
        </p:nvGrpSpPr>
        <p:grpSpPr>
          <a:xfrm>
            <a:off x="2667058" y="1500293"/>
            <a:ext cx="330231" cy="359015"/>
            <a:chOff x="2667058" y="1500293"/>
            <a:chExt cx="330231" cy="359015"/>
          </a:xfrm>
        </p:grpSpPr>
        <p:sp>
          <p:nvSpPr>
            <p:cNvPr id="13343" name="Google Shape;13343;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82"/>
          <p:cNvGrpSpPr/>
          <p:nvPr/>
        </p:nvGrpSpPr>
        <p:grpSpPr>
          <a:xfrm>
            <a:off x="3567553" y="1499912"/>
            <a:ext cx="320022" cy="359778"/>
            <a:chOff x="3567553" y="1499912"/>
            <a:chExt cx="320022" cy="359778"/>
          </a:xfrm>
        </p:grpSpPr>
        <p:sp>
          <p:nvSpPr>
            <p:cNvPr id="13362" name="Google Shape;13362;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82"/>
          <p:cNvGrpSpPr/>
          <p:nvPr/>
        </p:nvGrpSpPr>
        <p:grpSpPr>
          <a:xfrm>
            <a:off x="1309875" y="1499912"/>
            <a:ext cx="359015" cy="358633"/>
            <a:chOff x="1309875" y="1499912"/>
            <a:chExt cx="359015" cy="358633"/>
          </a:xfrm>
        </p:grpSpPr>
        <p:sp>
          <p:nvSpPr>
            <p:cNvPr id="13369" name="Google Shape;13369;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2"/>
          <p:cNvGrpSpPr/>
          <p:nvPr/>
        </p:nvGrpSpPr>
        <p:grpSpPr>
          <a:xfrm>
            <a:off x="2219466" y="1500293"/>
            <a:ext cx="330613" cy="359015"/>
            <a:chOff x="2219466" y="1500293"/>
            <a:chExt cx="330613" cy="359015"/>
          </a:xfrm>
        </p:grpSpPr>
        <p:sp>
          <p:nvSpPr>
            <p:cNvPr id="13379" name="Google Shape;13379;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82"/>
          <p:cNvGrpSpPr/>
          <p:nvPr/>
        </p:nvGrpSpPr>
        <p:grpSpPr>
          <a:xfrm>
            <a:off x="5343544" y="1509358"/>
            <a:ext cx="244676" cy="351095"/>
            <a:chOff x="5343544" y="1509358"/>
            <a:chExt cx="244676" cy="351095"/>
          </a:xfrm>
        </p:grpSpPr>
        <p:sp>
          <p:nvSpPr>
            <p:cNvPr id="13382" name="Google Shape;13382;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2"/>
          <p:cNvGrpSpPr/>
          <p:nvPr/>
        </p:nvGrpSpPr>
        <p:grpSpPr>
          <a:xfrm>
            <a:off x="4882340" y="1509358"/>
            <a:ext cx="246171" cy="351095"/>
            <a:chOff x="4882340" y="1509358"/>
            <a:chExt cx="246171" cy="351095"/>
          </a:xfrm>
        </p:grpSpPr>
        <p:sp>
          <p:nvSpPr>
            <p:cNvPr id="13386" name="Google Shape;13386;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82"/>
          <p:cNvGrpSpPr/>
          <p:nvPr/>
        </p:nvGrpSpPr>
        <p:grpSpPr>
          <a:xfrm>
            <a:off x="6273204" y="1509008"/>
            <a:ext cx="236343" cy="351445"/>
            <a:chOff x="6273204" y="1509008"/>
            <a:chExt cx="236343" cy="351445"/>
          </a:xfrm>
        </p:grpSpPr>
        <p:sp>
          <p:nvSpPr>
            <p:cNvPr id="13392" name="Google Shape;13392;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4" name="Google Shape;13394;p8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5" name="Google Shape;13395;p82"/>
          <p:cNvGrpSpPr/>
          <p:nvPr/>
        </p:nvGrpSpPr>
        <p:grpSpPr>
          <a:xfrm>
            <a:off x="7219530" y="1508244"/>
            <a:ext cx="191625" cy="352209"/>
            <a:chOff x="7219530" y="1508244"/>
            <a:chExt cx="191625" cy="352209"/>
          </a:xfrm>
        </p:grpSpPr>
        <p:sp>
          <p:nvSpPr>
            <p:cNvPr id="13396" name="Google Shape;13396;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2"/>
          <p:cNvGrpSpPr/>
          <p:nvPr/>
        </p:nvGrpSpPr>
        <p:grpSpPr>
          <a:xfrm>
            <a:off x="7699309" y="1508626"/>
            <a:ext cx="154922" cy="351827"/>
            <a:chOff x="7699309" y="1508626"/>
            <a:chExt cx="154922" cy="351827"/>
          </a:xfrm>
        </p:grpSpPr>
        <p:sp>
          <p:nvSpPr>
            <p:cNvPr id="13399" name="Google Shape;13399;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6" name="Google Shape;13406;p82"/>
          <p:cNvGrpSpPr/>
          <p:nvPr/>
        </p:nvGrpSpPr>
        <p:grpSpPr>
          <a:xfrm>
            <a:off x="8161690" y="1509008"/>
            <a:ext cx="153396" cy="351064"/>
            <a:chOff x="8161690" y="1509008"/>
            <a:chExt cx="153396" cy="351064"/>
          </a:xfrm>
        </p:grpSpPr>
        <p:sp>
          <p:nvSpPr>
            <p:cNvPr id="13407" name="Google Shape;13407;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82"/>
          <p:cNvGrpSpPr/>
          <p:nvPr/>
        </p:nvGrpSpPr>
        <p:grpSpPr>
          <a:xfrm>
            <a:off x="6746940" y="1508881"/>
            <a:ext cx="213221" cy="352304"/>
            <a:chOff x="6746940" y="1508881"/>
            <a:chExt cx="213221" cy="352304"/>
          </a:xfrm>
        </p:grpSpPr>
        <p:sp>
          <p:nvSpPr>
            <p:cNvPr id="13412" name="Google Shape;13412;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82"/>
          <p:cNvGrpSpPr/>
          <p:nvPr/>
        </p:nvGrpSpPr>
        <p:grpSpPr>
          <a:xfrm>
            <a:off x="5770336" y="2007615"/>
            <a:ext cx="350682" cy="292097"/>
            <a:chOff x="5770336" y="2007615"/>
            <a:chExt cx="350682" cy="292097"/>
          </a:xfrm>
        </p:grpSpPr>
        <p:sp>
          <p:nvSpPr>
            <p:cNvPr id="13417" name="Google Shape;13417;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82"/>
          <p:cNvGrpSpPr/>
          <p:nvPr/>
        </p:nvGrpSpPr>
        <p:grpSpPr>
          <a:xfrm>
            <a:off x="5326878" y="1980358"/>
            <a:ext cx="350332" cy="346229"/>
            <a:chOff x="5326878" y="1980358"/>
            <a:chExt cx="350332" cy="346229"/>
          </a:xfrm>
        </p:grpSpPr>
        <p:sp>
          <p:nvSpPr>
            <p:cNvPr id="13422" name="Google Shape;13422;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6" name="Google Shape;13426;p8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7" name="Google Shape;13427;p82"/>
          <p:cNvGrpSpPr/>
          <p:nvPr/>
        </p:nvGrpSpPr>
        <p:grpSpPr>
          <a:xfrm>
            <a:off x="4883835" y="1992571"/>
            <a:ext cx="350300" cy="323043"/>
            <a:chOff x="4883835" y="1992571"/>
            <a:chExt cx="350300" cy="323043"/>
          </a:xfrm>
        </p:grpSpPr>
        <p:sp>
          <p:nvSpPr>
            <p:cNvPr id="13428" name="Google Shape;13428;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82"/>
          <p:cNvGrpSpPr/>
          <p:nvPr/>
        </p:nvGrpSpPr>
        <p:grpSpPr>
          <a:xfrm>
            <a:off x="7548967" y="1978927"/>
            <a:ext cx="333285" cy="349950"/>
            <a:chOff x="7548967" y="1978927"/>
            <a:chExt cx="333285" cy="349950"/>
          </a:xfrm>
        </p:grpSpPr>
        <p:sp>
          <p:nvSpPr>
            <p:cNvPr id="13435" name="Google Shape;13435;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2"/>
          <p:cNvGrpSpPr/>
          <p:nvPr/>
        </p:nvGrpSpPr>
        <p:grpSpPr>
          <a:xfrm>
            <a:off x="6214142" y="1978927"/>
            <a:ext cx="346515" cy="350300"/>
            <a:chOff x="6214142" y="1978927"/>
            <a:chExt cx="346515" cy="350300"/>
          </a:xfrm>
        </p:grpSpPr>
        <p:sp>
          <p:nvSpPr>
            <p:cNvPr id="13443" name="Google Shape;13443;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2"/>
          <p:cNvGrpSpPr/>
          <p:nvPr/>
        </p:nvGrpSpPr>
        <p:grpSpPr>
          <a:xfrm>
            <a:off x="7105923" y="1978545"/>
            <a:ext cx="333285" cy="350682"/>
            <a:chOff x="7105923" y="1978545"/>
            <a:chExt cx="333285" cy="350682"/>
          </a:xfrm>
        </p:grpSpPr>
        <p:sp>
          <p:nvSpPr>
            <p:cNvPr id="13446" name="Google Shape;13446;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3" name="Google Shape;13453;p8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5" name="Google Shape;13455;p82"/>
          <p:cNvGrpSpPr/>
          <p:nvPr/>
        </p:nvGrpSpPr>
        <p:grpSpPr>
          <a:xfrm>
            <a:off x="3616406" y="2422352"/>
            <a:ext cx="203393" cy="351827"/>
            <a:chOff x="3616406" y="2422352"/>
            <a:chExt cx="203393" cy="351827"/>
          </a:xfrm>
        </p:grpSpPr>
        <p:sp>
          <p:nvSpPr>
            <p:cNvPr id="13456" name="Google Shape;13456;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82"/>
          <p:cNvGrpSpPr/>
          <p:nvPr/>
        </p:nvGrpSpPr>
        <p:grpSpPr>
          <a:xfrm>
            <a:off x="878187" y="2421970"/>
            <a:ext cx="272696" cy="351827"/>
            <a:chOff x="913012" y="2421970"/>
            <a:chExt cx="272696" cy="351827"/>
          </a:xfrm>
        </p:grpSpPr>
        <p:sp>
          <p:nvSpPr>
            <p:cNvPr id="13459" name="Google Shape;13459;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2"/>
          <p:cNvGrpSpPr/>
          <p:nvPr/>
        </p:nvGrpSpPr>
        <p:grpSpPr>
          <a:xfrm>
            <a:off x="2274743" y="2422352"/>
            <a:ext cx="255649" cy="351445"/>
            <a:chOff x="2274743" y="2422352"/>
            <a:chExt cx="255649" cy="351445"/>
          </a:xfrm>
        </p:grpSpPr>
        <p:sp>
          <p:nvSpPr>
            <p:cNvPr id="13464" name="Google Shape;13464;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82"/>
          <p:cNvGrpSpPr/>
          <p:nvPr/>
        </p:nvGrpSpPr>
        <p:grpSpPr>
          <a:xfrm>
            <a:off x="2708723" y="2421239"/>
            <a:ext cx="246552" cy="352558"/>
            <a:chOff x="2708723" y="2421239"/>
            <a:chExt cx="246552" cy="352558"/>
          </a:xfrm>
        </p:grpSpPr>
        <p:sp>
          <p:nvSpPr>
            <p:cNvPr id="13468" name="Google Shape;13468;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82"/>
          <p:cNvGrpSpPr/>
          <p:nvPr/>
        </p:nvGrpSpPr>
        <p:grpSpPr>
          <a:xfrm>
            <a:off x="1835485" y="2422352"/>
            <a:ext cx="259433" cy="350714"/>
            <a:chOff x="1835485" y="2422352"/>
            <a:chExt cx="259433" cy="350714"/>
          </a:xfrm>
        </p:grpSpPr>
        <p:sp>
          <p:nvSpPr>
            <p:cNvPr id="13471" name="Google Shape;13471;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82"/>
          <p:cNvGrpSpPr/>
          <p:nvPr/>
        </p:nvGrpSpPr>
        <p:grpSpPr>
          <a:xfrm>
            <a:off x="3150240" y="2422352"/>
            <a:ext cx="212489" cy="351445"/>
            <a:chOff x="3150240" y="2422352"/>
            <a:chExt cx="212489" cy="351445"/>
          </a:xfrm>
        </p:grpSpPr>
        <p:sp>
          <p:nvSpPr>
            <p:cNvPr id="13479" name="Google Shape;13479;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2"/>
          <p:cNvGrpSpPr/>
          <p:nvPr/>
        </p:nvGrpSpPr>
        <p:grpSpPr>
          <a:xfrm>
            <a:off x="1367060" y="2422129"/>
            <a:ext cx="269261" cy="352050"/>
            <a:chOff x="1367060" y="2422129"/>
            <a:chExt cx="269261" cy="352050"/>
          </a:xfrm>
        </p:grpSpPr>
        <p:sp>
          <p:nvSpPr>
            <p:cNvPr id="13482" name="Google Shape;13482;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82"/>
          <p:cNvGrpSpPr/>
          <p:nvPr/>
        </p:nvGrpSpPr>
        <p:grpSpPr>
          <a:xfrm>
            <a:off x="4882690" y="2425405"/>
            <a:ext cx="274573" cy="350682"/>
            <a:chOff x="4882690" y="2425405"/>
            <a:chExt cx="274573" cy="350682"/>
          </a:xfrm>
        </p:grpSpPr>
        <p:sp>
          <p:nvSpPr>
            <p:cNvPr id="13498" name="Google Shape;13498;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82"/>
          <p:cNvGrpSpPr/>
          <p:nvPr/>
        </p:nvGrpSpPr>
        <p:grpSpPr>
          <a:xfrm>
            <a:off x="6627639" y="2443884"/>
            <a:ext cx="355993" cy="313247"/>
            <a:chOff x="6627639" y="2443884"/>
            <a:chExt cx="355993" cy="313247"/>
          </a:xfrm>
        </p:grpSpPr>
        <p:sp>
          <p:nvSpPr>
            <p:cNvPr id="13501" name="Google Shape;13501;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82"/>
          <p:cNvGrpSpPr/>
          <p:nvPr/>
        </p:nvGrpSpPr>
        <p:grpSpPr>
          <a:xfrm>
            <a:off x="6183451" y="2462140"/>
            <a:ext cx="351445" cy="277976"/>
            <a:chOff x="6183451" y="2462140"/>
            <a:chExt cx="351445" cy="277976"/>
          </a:xfrm>
        </p:grpSpPr>
        <p:sp>
          <p:nvSpPr>
            <p:cNvPr id="13505" name="Google Shape;13505;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82"/>
          <p:cNvGrpSpPr/>
          <p:nvPr/>
        </p:nvGrpSpPr>
        <p:grpSpPr>
          <a:xfrm>
            <a:off x="5735477" y="2429858"/>
            <a:ext cx="353354" cy="341299"/>
            <a:chOff x="5735477" y="2429858"/>
            <a:chExt cx="353354" cy="341299"/>
          </a:xfrm>
        </p:grpSpPr>
        <p:sp>
          <p:nvSpPr>
            <p:cNvPr id="13513" name="Google Shape;13513;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2"/>
          <p:cNvGrpSpPr/>
          <p:nvPr/>
        </p:nvGrpSpPr>
        <p:grpSpPr>
          <a:xfrm>
            <a:off x="5243735" y="2446973"/>
            <a:ext cx="405255" cy="275499"/>
            <a:chOff x="5283337" y="2478774"/>
            <a:chExt cx="358633" cy="243913"/>
          </a:xfrm>
        </p:grpSpPr>
        <p:sp>
          <p:nvSpPr>
            <p:cNvPr id="13520" name="Google Shape;13520;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2"/>
          <p:cNvGrpSpPr/>
          <p:nvPr/>
        </p:nvGrpSpPr>
        <p:grpSpPr>
          <a:xfrm>
            <a:off x="7964753" y="2470823"/>
            <a:ext cx="362068" cy="258670"/>
            <a:chOff x="7964753" y="2470823"/>
            <a:chExt cx="362068" cy="258670"/>
          </a:xfrm>
        </p:grpSpPr>
        <p:sp>
          <p:nvSpPr>
            <p:cNvPr id="13538" name="Google Shape;13538;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82"/>
          <p:cNvGrpSpPr/>
          <p:nvPr/>
        </p:nvGrpSpPr>
        <p:grpSpPr>
          <a:xfrm>
            <a:off x="7524349" y="2456447"/>
            <a:ext cx="350332" cy="288948"/>
            <a:chOff x="7524349" y="2456447"/>
            <a:chExt cx="350332" cy="288948"/>
          </a:xfrm>
        </p:grpSpPr>
        <p:sp>
          <p:nvSpPr>
            <p:cNvPr id="13548" name="Google Shape;13548;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82"/>
          <p:cNvGrpSpPr/>
          <p:nvPr/>
        </p:nvGrpSpPr>
        <p:grpSpPr>
          <a:xfrm>
            <a:off x="3972749" y="2894211"/>
            <a:ext cx="355230" cy="356725"/>
            <a:chOff x="3972749" y="2894211"/>
            <a:chExt cx="355230" cy="356725"/>
          </a:xfrm>
        </p:grpSpPr>
        <p:sp>
          <p:nvSpPr>
            <p:cNvPr id="13554" name="Google Shape;13554;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2"/>
          <p:cNvGrpSpPr/>
          <p:nvPr/>
        </p:nvGrpSpPr>
        <p:grpSpPr>
          <a:xfrm>
            <a:off x="3527797" y="2918796"/>
            <a:ext cx="355993" cy="307904"/>
            <a:chOff x="3527797" y="2918796"/>
            <a:chExt cx="355993" cy="307904"/>
          </a:xfrm>
        </p:grpSpPr>
        <p:sp>
          <p:nvSpPr>
            <p:cNvPr id="13560" name="Google Shape;13560;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82"/>
          <p:cNvGrpSpPr/>
          <p:nvPr/>
        </p:nvGrpSpPr>
        <p:grpSpPr>
          <a:xfrm>
            <a:off x="3082845" y="2920959"/>
            <a:ext cx="356375" cy="302338"/>
            <a:chOff x="3082845" y="2920959"/>
            <a:chExt cx="356375" cy="302338"/>
          </a:xfrm>
        </p:grpSpPr>
        <p:sp>
          <p:nvSpPr>
            <p:cNvPr id="13571" name="Google Shape;13571;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82"/>
          <p:cNvGrpSpPr/>
          <p:nvPr/>
        </p:nvGrpSpPr>
        <p:grpSpPr>
          <a:xfrm>
            <a:off x="2639038" y="2894942"/>
            <a:ext cx="355612" cy="355612"/>
            <a:chOff x="2639038" y="2894942"/>
            <a:chExt cx="355612" cy="355612"/>
          </a:xfrm>
        </p:grpSpPr>
        <p:sp>
          <p:nvSpPr>
            <p:cNvPr id="13574" name="Google Shape;13574;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82"/>
          <p:cNvGrpSpPr/>
          <p:nvPr/>
        </p:nvGrpSpPr>
        <p:grpSpPr>
          <a:xfrm>
            <a:off x="2194468" y="2938865"/>
            <a:ext cx="355993" cy="267766"/>
            <a:chOff x="2194468" y="2938865"/>
            <a:chExt cx="355993" cy="267766"/>
          </a:xfrm>
        </p:grpSpPr>
        <p:sp>
          <p:nvSpPr>
            <p:cNvPr id="13577" name="Google Shape;13577;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2"/>
          <p:cNvGrpSpPr/>
          <p:nvPr/>
        </p:nvGrpSpPr>
        <p:grpSpPr>
          <a:xfrm>
            <a:off x="1749897" y="2894561"/>
            <a:ext cx="355993" cy="355612"/>
            <a:chOff x="1749897" y="2894561"/>
            <a:chExt cx="355993" cy="355612"/>
          </a:xfrm>
        </p:grpSpPr>
        <p:sp>
          <p:nvSpPr>
            <p:cNvPr id="13598" name="Google Shape;13598;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82"/>
          <p:cNvGrpSpPr/>
          <p:nvPr/>
        </p:nvGrpSpPr>
        <p:grpSpPr>
          <a:xfrm>
            <a:off x="1305327" y="2894211"/>
            <a:ext cx="357520" cy="357488"/>
            <a:chOff x="1305327" y="2894211"/>
            <a:chExt cx="357520" cy="357488"/>
          </a:xfrm>
        </p:grpSpPr>
        <p:sp>
          <p:nvSpPr>
            <p:cNvPr id="13610" name="Google Shape;13610;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2"/>
          <p:cNvGrpSpPr/>
          <p:nvPr/>
        </p:nvGrpSpPr>
        <p:grpSpPr>
          <a:xfrm>
            <a:off x="853950" y="2894720"/>
            <a:ext cx="364104" cy="353290"/>
            <a:chOff x="853950" y="2894720"/>
            <a:chExt cx="364104" cy="353290"/>
          </a:xfrm>
        </p:grpSpPr>
        <p:sp>
          <p:nvSpPr>
            <p:cNvPr id="13616" name="Google Shape;13616;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82"/>
          <p:cNvGrpSpPr/>
          <p:nvPr/>
        </p:nvGrpSpPr>
        <p:grpSpPr>
          <a:xfrm>
            <a:off x="7066548" y="2912594"/>
            <a:ext cx="352209" cy="334938"/>
            <a:chOff x="7066548" y="2912594"/>
            <a:chExt cx="352209" cy="334938"/>
          </a:xfrm>
        </p:grpSpPr>
        <p:sp>
          <p:nvSpPr>
            <p:cNvPr id="13624" name="Google Shape;13624;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0" name="Google Shape;13630;p8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2" name="Google Shape;13632;p82"/>
          <p:cNvGrpSpPr/>
          <p:nvPr/>
        </p:nvGrpSpPr>
        <p:grpSpPr>
          <a:xfrm>
            <a:off x="7541397" y="2904802"/>
            <a:ext cx="318495" cy="352209"/>
            <a:chOff x="7541397" y="2904802"/>
            <a:chExt cx="318495" cy="352209"/>
          </a:xfrm>
        </p:grpSpPr>
        <p:sp>
          <p:nvSpPr>
            <p:cNvPr id="13633" name="Google Shape;13633;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82"/>
          <p:cNvGrpSpPr/>
          <p:nvPr/>
        </p:nvGrpSpPr>
        <p:grpSpPr>
          <a:xfrm>
            <a:off x="8003015" y="2904039"/>
            <a:ext cx="306759" cy="351445"/>
            <a:chOff x="8003015" y="2904039"/>
            <a:chExt cx="306759" cy="351445"/>
          </a:xfrm>
        </p:grpSpPr>
        <p:sp>
          <p:nvSpPr>
            <p:cNvPr id="13636" name="Google Shape;13636;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82"/>
          <p:cNvGrpSpPr/>
          <p:nvPr/>
        </p:nvGrpSpPr>
        <p:grpSpPr>
          <a:xfrm>
            <a:off x="5687770" y="2885496"/>
            <a:ext cx="369638" cy="369606"/>
            <a:chOff x="5687770" y="2885496"/>
            <a:chExt cx="369638" cy="369606"/>
          </a:xfrm>
        </p:grpSpPr>
        <p:sp>
          <p:nvSpPr>
            <p:cNvPr id="13643" name="Google Shape;13643;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82"/>
          <p:cNvGrpSpPr/>
          <p:nvPr/>
        </p:nvGrpSpPr>
        <p:grpSpPr>
          <a:xfrm>
            <a:off x="4881958" y="2904802"/>
            <a:ext cx="156417" cy="349537"/>
            <a:chOff x="4881958" y="2904802"/>
            <a:chExt cx="156417" cy="349537"/>
          </a:xfrm>
        </p:grpSpPr>
        <p:sp>
          <p:nvSpPr>
            <p:cNvPr id="13654" name="Google Shape;13654;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82"/>
          <p:cNvGrpSpPr/>
          <p:nvPr/>
        </p:nvGrpSpPr>
        <p:grpSpPr>
          <a:xfrm>
            <a:off x="5230318" y="2886514"/>
            <a:ext cx="371133" cy="367443"/>
            <a:chOff x="5230318" y="2886514"/>
            <a:chExt cx="371133" cy="367443"/>
          </a:xfrm>
        </p:grpSpPr>
        <p:sp>
          <p:nvSpPr>
            <p:cNvPr id="13662" name="Google Shape;13662;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82"/>
          <p:cNvGrpSpPr/>
          <p:nvPr/>
        </p:nvGrpSpPr>
        <p:grpSpPr>
          <a:xfrm>
            <a:off x="5748358" y="3434578"/>
            <a:ext cx="352590" cy="182561"/>
            <a:chOff x="5748358" y="3434578"/>
            <a:chExt cx="352590" cy="182561"/>
          </a:xfrm>
        </p:grpSpPr>
        <p:sp>
          <p:nvSpPr>
            <p:cNvPr id="13672" name="Google Shape;13672;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82"/>
          <p:cNvGrpSpPr/>
          <p:nvPr/>
        </p:nvGrpSpPr>
        <p:grpSpPr>
          <a:xfrm>
            <a:off x="862283" y="4274771"/>
            <a:ext cx="341204" cy="359301"/>
            <a:chOff x="862283" y="4274771"/>
            <a:chExt cx="341204" cy="359301"/>
          </a:xfrm>
        </p:grpSpPr>
        <p:sp>
          <p:nvSpPr>
            <p:cNvPr id="13679" name="Google Shape;13679;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82"/>
          <p:cNvGrpSpPr/>
          <p:nvPr/>
        </p:nvGrpSpPr>
        <p:grpSpPr>
          <a:xfrm>
            <a:off x="1396957" y="4287365"/>
            <a:ext cx="301861" cy="332871"/>
            <a:chOff x="1396957" y="4287365"/>
            <a:chExt cx="301861" cy="332871"/>
          </a:xfrm>
        </p:grpSpPr>
        <p:sp>
          <p:nvSpPr>
            <p:cNvPr id="13683" name="Google Shape;13683;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82"/>
          <p:cNvGrpSpPr/>
          <p:nvPr/>
        </p:nvGrpSpPr>
        <p:grpSpPr>
          <a:xfrm>
            <a:off x="1865381" y="4277506"/>
            <a:ext cx="396131" cy="355612"/>
            <a:chOff x="1865381" y="4277506"/>
            <a:chExt cx="396131" cy="355612"/>
          </a:xfrm>
        </p:grpSpPr>
        <p:sp>
          <p:nvSpPr>
            <p:cNvPr id="13699" name="Google Shape;13699;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82"/>
          <p:cNvGrpSpPr/>
          <p:nvPr/>
        </p:nvGrpSpPr>
        <p:grpSpPr>
          <a:xfrm>
            <a:off x="2411823" y="4303999"/>
            <a:ext cx="334398" cy="299953"/>
            <a:chOff x="2411823" y="4303999"/>
            <a:chExt cx="334398" cy="299953"/>
          </a:xfrm>
        </p:grpSpPr>
        <p:sp>
          <p:nvSpPr>
            <p:cNvPr id="13706" name="Google Shape;13706;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2"/>
          <p:cNvGrpSpPr/>
          <p:nvPr/>
        </p:nvGrpSpPr>
        <p:grpSpPr>
          <a:xfrm>
            <a:off x="2903337" y="4279032"/>
            <a:ext cx="382519" cy="350682"/>
            <a:chOff x="2903337" y="4279032"/>
            <a:chExt cx="382519" cy="350682"/>
          </a:xfrm>
        </p:grpSpPr>
        <p:sp>
          <p:nvSpPr>
            <p:cNvPr id="13714" name="Google Shape;13714;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82"/>
          <p:cNvGrpSpPr/>
          <p:nvPr/>
        </p:nvGrpSpPr>
        <p:grpSpPr>
          <a:xfrm>
            <a:off x="3933342" y="4315767"/>
            <a:ext cx="383632" cy="276449"/>
            <a:chOff x="3933342" y="4315767"/>
            <a:chExt cx="383632" cy="276449"/>
          </a:xfrm>
        </p:grpSpPr>
        <p:sp>
          <p:nvSpPr>
            <p:cNvPr id="13730" name="Google Shape;13730;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2"/>
          <p:cNvGrpSpPr/>
          <p:nvPr/>
        </p:nvGrpSpPr>
        <p:grpSpPr>
          <a:xfrm>
            <a:off x="3441065" y="4302505"/>
            <a:ext cx="337069" cy="302593"/>
            <a:chOff x="3441065" y="4302505"/>
            <a:chExt cx="337069" cy="302593"/>
          </a:xfrm>
        </p:grpSpPr>
        <p:sp>
          <p:nvSpPr>
            <p:cNvPr id="13737" name="Google Shape;13737;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82"/>
          <p:cNvGrpSpPr/>
          <p:nvPr/>
        </p:nvGrpSpPr>
        <p:grpSpPr>
          <a:xfrm>
            <a:off x="3532345" y="3362635"/>
            <a:ext cx="339328" cy="336274"/>
            <a:chOff x="3532345" y="3362635"/>
            <a:chExt cx="339328" cy="336274"/>
          </a:xfrm>
        </p:grpSpPr>
        <p:sp>
          <p:nvSpPr>
            <p:cNvPr id="13751" name="Google Shape;13751;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6" name="Google Shape;13756;p8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7" name="Google Shape;13757;p82"/>
          <p:cNvGrpSpPr/>
          <p:nvPr/>
        </p:nvGrpSpPr>
        <p:grpSpPr>
          <a:xfrm>
            <a:off x="1883955" y="3808700"/>
            <a:ext cx="162873" cy="351445"/>
            <a:chOff x="1883955" y="3808700"/>
            <a:chExt cx="162873" cy="351445"/>
          </a:xfrm>
        </p:grpSpPr>
        <p:sp>
          <p:nvSpPr>
            <p:cNvPr id="13758" name="Google Shape;13758;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82"/>
          <p:cNvGrpSpPr/>
          <p:nvPr/>
        </p:nvGrpSpPr>
        <p:grpSpPr>
          <a:xfrm>
            <a:off x="939156" y="3809209"/>
            <a:ext cx="192007" cy="351318"/>
            <a:chOff x="939156" y="3809209"/>
            <a:chExt cx="192007" cy="351318"/>
          </a:xfrm>
        </p:grpSpPr>
        <p:sp>
          <p:nvSpPr>
            <p:cNvPr id="13761" name="Google Shape;13761;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82"/>
          <p:cNvGrpSpPr/>
          <p:nvPr/>
        </p:nvGrpSpPr>
        <p:grpSpPr>
          <a:xfrm>
            <a:off x="2306167" y="3809845"/>
            <a:ext cx="193915" cy="349155"/>
            <a:chOff x="2306167" y="3809845"/>
            <a:chExt cx="193915" cy="349155"/>
          </a:xfrm>
        </p:grpSpPr>
        <p:sp>
          <p:nvSpPr>
            <p:cNvPr id="13764" name="Google Shape;13764;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82"/>
          <p:cNvGrpSpPr/>
          <p:nvPr/>
        </p:nvGrpSpPr>
        <p:grpSpPr>
          <a:xfrm>
            <a:off x="1323901" y="3807173"/>
            <a:ext cx="356343" cy="356757"/>
            <a:chOff x="1323901" y="3807173"/>
            <a:chExt cx="356343" cy="356757"/>
          </a:xfrm>
        </p:grpSpPr>
        <p:sp>
          <p:nvSpPr>
            <p:cNvPr id="13772" name="Google Shape;13772;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6" name="Google Shape;13796;p8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7" name="Google Shape;13797;p82"/>
          <p:cNvGrpSpPr/>
          <p:nvPr/>
        </p:nvGrpSpPr>
        <p:grpSpPr>
          <a:xfrm>
            <a:off x="859262" y="3353920"/>
            <a:ext cx="306759" cy="351445"/>
            <a:chOff x="859262" y="3353920"/>
            <a:chExt cx="306759" cy="351445"/>
          </a:xfrm>
        </p:grpSpPr>
        <p:sp>
          <p:nvSpPr>
            <p:cNvPr id="13798" name="Google Shape;13798;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3" name="Google Shape;13803;p8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4" name="Google Shape;13804;p82"/>
          <p:cNvGrpSpPr/>
          <p:nvPr/>
        </p:nvGrpSpPr>
        <p:grpSpPr>
          <a:xfrm>
            <a:off x="3967437" y="3837102"/>
            <a:ext cx="364708" cy="295405"/>
            <a:chOff x="3967437" y="3837102"/>
            <a:chExt cx="364708" cy="295405"/>
          </a:xfrm>
        </p:grpSpPr>
        <p:sp>
          <p:nvSpPr>
            <p:cNvPr id="13805" name="Google Shape;13805;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0" name="Google Shape;13810;p8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3" name="Google Shape;13813;p82"/>
          <p:cNvGrpSpPr/>
          <p:nvPr/>
        </p:nvGrpSpPr>
        <p:grpSpPr>
          <a:xfrm>
            <a:off x="5811827" y="3806451"/>
            <a:ext cx="283743" cy="308444"/>
            <a:chOff x="5964227" y="3858701"/>
            <a:chExt cx="283743" cy="308444"/>
          </a:xfrm>
        </p:grpSpPr>
        <p:sp>
          <p:nvSpPr>
            <p:cNvPr id="13814" name="Google Shape;13814;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82"/>
          <p:cNvGrpSpPr/>
          <p:nvPr/>
        </p:nvGrpSpPr>
        <p:grpSpPr>
          <a:xfrm>
            <a:off x="6243508" y="3873073"/>
            <a:ext cx="320372" cy="213602"/>
            <a:chOff x="6395908" y="3873073"/>
            <a:chExt cx="320372" cy="213602"/>
          </a:xfrm>
        </p:grpSpPr>
        <p:sp>
          <p:nvSpPr>
            <p:cNvPr id="13819" name="Google Shape;13819;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82"/>
          <p:cNvGrpSpPr/>
          <p:nvPr/>
        </p:nvGrpSpPr>
        <p:grpSpPr>
          <a:xfrm>
            <a:off x="7262890" y="3802816"/>
            <a:ext cx="357138" cy="352018"/>
            <a:chOff x="7415290" y="3802816"/>
            <a:chExt cx="357138" cy="352018"/>
          </a:xfrm>
        </p:grpSpPr>
        <p:sp>
          <p:nvSpPr>
            <p:cNvPr id="13830" name="Google Shape;13830;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2"/>
          <p:cNvGrpSpPr/>
          <p:nvPr/>
        </p:nvGrpSpPr>
        <p:grpSpPr>
          <a:xfrm>
            <a:off x="6737312" y="3833413"/>
            <a:ext cx="355230" cy="293401"/>
            <a:chOff x="6889712" y="3833413"/>
            <a:chExt cx="355230" cy="293401"/>
          </a:xfrm>
        </p:grpSpPr>
        <p:sp>
          <p:nvSpPr>
            <p:cNvPr id="13839" name="Google Shape;13839;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7707152" y="3835870"/>
            <a:ext cx="282318" cy="337168"/>
            <a:chOff x="1635875" y="237775"/>
            <a:chExt cx="4370250" cy="5219325"/>
          </a:xfrm>
        </p:grpSpPr>
        <p:sp>
          <p:nvSpPr>
            <p:cNvPr id="13845" name="Google Shape;13845;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82"/>
          <p:cNvGrpSpPr/>
          <p:nvPr/>
        </p:nvGrpSpPr>
        <p:grpSpPr>
          <a:xfrm>
            <a:off x="3103963" y="3361140"/>
            <a:ext cx="297886" cy="337578"/>
            <a:chOff x="3103963" y="3361140"/>
            <a:chExt cx="297886" cy="337578"/>
          </a:xfrm>
        </p:grpSpPr>
        <p:sp>
          <p:nvSpPr>
            <p:cNvPr id="13848" name="Google Shape;13848;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82"/>
          <p:cNvGrpSpPr/>
          <p:nvPr/>
        </p:nvGrpSpPr>
        <p:grpSpPr>
          <a:xfrm>
            <a:off x="2667821" y="3361108"/>
            <a:ext cx="273046" cy="337801"/>
            <a:chOff x="2667821" y="3361108"/>
            <a:chExt cx="273046" cy="337801"/>
          </a:xfrm>
        </p:grpSpPr>
        <p:sp>
          <p:nvSpPr>
            <p:cNvPr id="13873" name="Google Shape;13873;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82"/>
          <p:cNvGrpSpPr/>
          <p:nvPr/>
        </p:nvGrpSpPr>
        <p:grpSpPr>
          <a:xfrm>
            <a:off x="2212469" y="3360313"/>
            <a:ext cx="282715" cy="338660"/>
            <a:chOff x="2212469" y="3360313"/>
            <a:chExt cx="282715" cy="338660"/>
          </a:xfrm>
        </p:grpSpPr>
        <p:sp>
          <p:nvSpPr>
            <p:cNvPr id="13893" name="Google Shape;13893;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82"/>
          <p:cNvGrpSpPr/>
          <p:nvPr/>
        </p:nvGrpSpPr>
        <p:grpSpPr>
          <a:xfrm>
            <a:off x="1768821" y="3361108"/>
            <a:ext cx="278739" cy="339073"/>
            <a:chOff x="1768821" y="3361108"/>
            <a:chExt cx="278739" cy="339073"/>
          </a:xfrm>
        </p:grpSpPr>
        <p:sp>
          <p:nvSpPr>
            <p:cNvPr id="13897" name="Google Shape;13897;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82"/>
          <p:cNvGrpSpPr/>
          <p:nvPr/>
        </p:nvGrpSpPr>
        <p:grpSpPr>
          <a:xfrm>
            <a:off x="5337883" y="3336873"/>
            <a:ext cx="307141" cy="376826"/>
            <a:chOff x="5337883" y="3336873"/>
            <a:chExt cx="307141" cy="376826"/>
          </a:xfrm>
        </p:grpSpPr>
        <p:sp>
          <p:nvSpPr>
            <p:cNvPr id="13909" name="Google Shape;13909;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82"/>
          <p:cNvGrpSpPr/>
          <p:nvPr/>
        </p:nvGrpSpPr>
        <p:grpSpPr>
          <a:xfrm>
            <a:off x="4883835" y="3337255"/>
            <a:ext cx="323425" cy="377557"/>
            <a:chOff x="4883835" y="3337255"/>
            <a:chExt cx="323425" cy="377557"/>
          </a:xfrm>
        </p:grpSpPr>
        <p:sp>
          <p:nvSpPr>
            <p:cNvPr id="13912" name="Google Shape;13912;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82"/>
          <p:cNvGrpSpPr/>
          <p:nvPr/>
        </p:nvGrpSpPr>
        <p:grpSpPr>
          <a:xfrm>
            <a:off x="6193310" y="3407289"/>
            <a:ext cx="352590" cy="237488"/>
            <a:chOff x="6193310" y="3407289"/>
            <a:chExt cx="352590" cy="237488"/>
          </a:xfrm>
        </p:grpSpPr>
        <p:sp>
          <p:nvSpPr>
            <p:cNvPr id="13916" name="Google Shape;13916;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82"/>
          <p:cNvGrpSpPr/>
          <p:nvPr/>
        </p:nvGrpSpPr>
        <p:grpSpPr>
          <a:xfrm>
            <a:off x="6637117" y="3397843"/>
            <a:ext cx="353735" cy="254504"/>
            <a:chOff x="6637117" y="3397843"/>
            <a:chExt cx="353735" cy="254504"/>
          </a:xfrm>
        </p:grpSpPr>
        <p:sp>
          <p:nvSpPr>
            <p:cNvPr id="13922" name="Google Shape;13922;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7075994" y="3349531"/>
            <a:ext cx="360637" cy="352336"/>
            <a:chOff x="7075994" y="3349531"/>
            <a:chExt cx="360637" cy="352336"/>
          </a:xfrm>
        </p:grpSpPr>
        <p:sp>
          <p:nvSpPr>
            <p:cNvPr id="13929" name="Google Shape;13929;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82"/>
          <p:cNvGrpSpPr/>
          <p:nvPr/>
        </p:nvGrpSpPr>
        <p:grpSpPr>
          <a:xfrm>
            <a:off x="7651983" y="3349181"/>
            <a:ext cx="107183" cy="352399"/>
            <a:chOff x="7651983" y="3349181"/>
            <a:chExt cx="107183" cy="352399"/>
          </a:xfrm>
        </p:grpSpPr>
        <p:sp>
          <p:nvSpPr>
            <p:cNvPr id="13937" name="Google Shape;13937;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82"/>
          <p:cNvGrpSpPr/>
          <p:nvPr/>
        </p:nvGrpSpPr>
        <p:grpSpPr>
          <a:xfrm>
            <a:off x="7973468" y="3382322"/>
            <a:ext cx="352590" cy="287072"/>
            <a:chOff x="7973468" y="3382322"/>
            <a:chExt cx="352590" cy="287072"/>
          </a:xfrm>
        </p:grpSpPr>
        <p:sp>
          <p:nvSpPr>
            <p:cNvPr id="13940" name="Google Shape;13940;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55"/>
        <p:cNvGrpSpPr/>
        <p:nvPr/>
      </p:nvGrpSpPr>
      <p:grpSpPr>
        <a:xfrm>
          <a:off x="0" y="0"/>
          <a:ext cx="0" cy="0"/>
          <a:chOff x="0" y="0"/>
          <a:chExt cx="0" cy="0"/>
        </a:xfrm>
      </p:grpSpPr>
      <p:sp>
        <p:nvSpPr>
          <p:cNvPr id="13956" name="Google Shape;13956;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957" name="Google Shape;13957;p83"/>
          <p:cNvGrpSpPr/>
          <p:nvPr/>
        </p:nvGrpSpPr>
        <p:grpSpPr>
          <a:xfrm>
            <a:off x="849677" y="1500658"/>
            <a:ext cx="347872" cy="347488"/>
            <a:chOff x="849677" y="1500658"/>
            <a:chExt cx="347872" cy="347488"/>
          </a:xfrm>
        </p:grpSpPr>
        <p:sp>
          <p:nvSpPr>
            <p:cNvPr id="13958" name="Google Shape;13958;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83"/>
          <p:cNvGrpSpPr/>
          <p:nvPr/>
        </p:nvGrpSpPr>
        <p:grpSpPr>
          <a:xfrm>
            <a:off x="1415853" y="1500658"/>
            <a:ext cx="315872" cy="347488"/>
            <a:chOff x="1415853" y="1500658"/>
            <a:chExt cx="315872" cy="347488"/>
          </a:xfrm>
        </p:grpSpPr>
        <p:sp>
          <p:nvSpPr>
            <p:cNvPr id="13965" name="Google Shape;13965;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83"/>
          <p:cNvGrpSpPr/>
          <p:nvPr/>
        </p:nvGrpSpPr>
        <p:grpSpPr>
          <a:xfrm>
            <a:off x="4697389" y="1500658"/>
            <a:ext cx="347520" cy="347104"/>
            <a:chOff x="4697389" y="1500658"/>
            <a:chExt cx="347520" cy="347104"/>
          </a:xfrm>
        </p:grpSpPr>
        <p:sp>
          <p:nvSpPr>
            <p:cNvPr id="13970" name="Google Shape;13970;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3"/>
          <p:cNvGrpSpPr/>
          <p:nvPr/>
        </p:nvGrpSpPr>
        <p:grpSpPr>
          <a:xfrm>
            <a:off x="3603533" y="1964946"/>
            <a:ext cx="347520" cy="353760"/>
            <a:chOff x="3603533" y="1964946"/>
            <a:chExt cx="347520" cy="353760"/>
          </a:xfrm>
        </p:grpSpPr>
        <p:sp>
          <p:nvSpPr>
            <p:cNvPr id="13974" name="Google Shape;13974;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83"/>
          <p:cNvGrpSpPr/>
          <p:nvPr/>
        </p:nvGrpSpPr>
        <p:grpSpPr>
          <a:xfrm>
            <a:off x="1950765" y="1964338"/>
            <a:ext cx="357792" cy="352448"/>
            <a:chOff x="1950765" y="1964338"/>
            <a:chExt cx="357792" cy="352448"/>
          </a:xfrm>
        </p:grpSpPr>
        <p:sp>
          <p:nvSpPr>
            <p:cNvPr id="13978" name="Google Shape;13978;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83"/>
          <p:cNvGrpSpPr/>
          <p:nvPr/>
        </p:nvGrpSpPr>
        <p:grpSpPr>
          <a:xfrm>
            <a:off x="7435629" y="1964690"/>
            <a:ext cx="367712" cy="353248"/>
            <a:chOff x="7435629" y="1964690"/>
            <a:chExt cx="367712" cy="353248"/>
          </a:xfrm>
        </p:grpSpPr>
        <p:sp>
          <p:nvSpPr>
            <p:cNvPr id="13983" name="Google Shape;13983;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83"/>
          <p:cNvGrpSpPr/>
          <p:nvPr/>
        </p:nvGrpSpPr>
        <p:grpSpPr>
          <a:xfrm>
            <a:off x="2512749" y="1965042"/>
            <a:ext cx="333024" cy="352896"/>
            <a:chOff x="2512749" y="1965042"/>
            <a:chExt cx="333024" cy="352896"/>
          </a:xfrm>
        </p:grpSpPr>
        <p:sp>
          <p:nvSpPr>
            <p:cNvPr id="13988" name="Google Shape;13988;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83"/>
          <p:cNvGrpSpPr/>
          <p:nvPr/>
        </p:nvGrpSpPr>
        <p:grpSpPr>
          <a:xfrm>
            <a:off x="1398317" y="1981778"/>
            <a:ext cx="365792" cy="335392"/>
            <a:chOff x="1398317" y="1981778"/>
            <a:chExt cx="365792" cy="335392"/>
          </a:xfrm>
        </p:grpSpPr>
        <p:sp>
          <p:nvSpPr>
            <p:cNvPr id="13994" name="Google Shape;13994;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83"/>
          <p:cNvGrpSpPr/>
          <p:nvPr/>
        </p:nvGrpSpPr>
        <p:grpSpPr>
          <a:xfrm>
            <a:off x="3052237" y="2003570"/>
            <a:ext cx="353600" cy="314752"/>
            <a:chOff x="3052237" y="2003570"/>
            <a:chExt cx="353600" cy="314752"/>
          </a:xfrm>
        </p:grpSpPr>
        <p:sp>
          <p:nvSpPr>
            <p:cNvPr id="14001" name="Google Shape;14001;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3"/>
          <p:cNvGrpSpPr/>
          <p:nvPr/>
        </p:nvGrpSpPr>
        <p:grpSpPr>
          <a:xfrm>
            <a:off x="1404013" y="2958066"/>
            <a:ext cx="368096" cy="223968"/>
            <a:chOff x="1404013" y="2958066"/>
            <a:chExt cx="368096" cy="223968"/>
          </a:xfrm>
        </p:grpSpPr>
        <p:sp>
          <p:nvSpPr>
            <p:cNvPr id="14005" name="Google Shape;14005;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7" name="Google Shape;14007;p8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9" name="Google Shape;14009;p83"/>
          <p:cNvGrpSpPr/>
          <p:nvPr/>
        </p:nvGrpSpPr>
        <p:grpSpPr>
          <a:xfrm>
            <a:off x="1951149" y="2885202"/>
            <a:ext cx="370368" cy="367328"/>
            <a:chOff x="1951149" y="2885202"/>
            <a:chExt cx="370368" cy="367328"/>
          </a:xfrm>
        </p:grpSpPr>
        <p:sp>
          <p:nvSpPr>
            <p:cNvPr id="14010" name="Google Shape;14010;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83"/>
          <p:cNvGrpSpPr/>
          <p:nvPr/>
        </p:nvGrpSpPr>
        <p:grpSpPr>
          <a:xfrm>
            <a:off x="2501677" y="2906162"/>
            <a:ext cx="367328" cy="327296"/>
            <a:chOff x="2501677" y="2906162"/>
            <a:chExt cx="367328" cy="327296"/>
          </a:xfrm>
        </p:grpSpPr>
        <p:sp>
          <p:nvSpPr>
            <p:cNvPr id="14014" name="Google Shape;14014;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7" name="Google Shape;14017;p8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83"/>
          <p:cNvGrpSpPr/>
          <p:nvPr/>
        </p:nvGrpSpPr>
        <p:grpSpPr>
          <a:xfrm>
            <a:off x="3050317" y="2893714"/>
            <a:ext cx="367712" cy="354240"/>
            <a:chOff x="3050317" y="2893714"/>
            <a:chExt cx="367712" cy="354240"/>
          </a:xfrm>
        </p:grpSpPr>
        <p:sp>
          <p:nvSpPr>
            <p:cNvPr id="14019" name="Google Shape;14019;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1" name="Google Shape;14021;p8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3" name="Google Shape;14023;p83"/>
          <p:cNvGrpSpPr/>
          <p:nvPr/>
        </p:nvGrpSpPr>
        <p:grpSpPr>
          <a:xfrm>
            <a:off x="7531277" y="2886354"/>
            <a:ext cx="185184" cy="367296"/>
            <a:chOff x="7531277" y="2886354"/>
            <a:chExt cx="185184" cy="367296"/>
          </a:xfrm>
        </p:grpSpPr>
        <p:sp>
          <p:nvSpPr>
            <p:cNvPr id="14024" name="Google Shape;14024;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83"/>
          <p:cNvGrpSpPr/>
          <p:nvPr/>
        </p:nvGrpSpPr>
        <p:grpSpPr>
          <a:xfrm>
            <a:off x="6926637" y="2886738"/>
            <a:ext cx="297184" cy="367296"/>
            <a:chOff x="6926637" y="2886738"/>
            <a:chExt cx="297184" cy="367296"/>
          </a:xfrm>
        </p:grpSpPr>
        <p:sp>
          <p:nvSpPr>
            <p:cNvPr id="14028" name="Google Shape;14028;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1" name="Google Shape;14031;p8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3" name="Google Shape;14033;p83"/>
          <p:cNvGrpSpPr/>
          <p:nvPr/>
        </p:nvGrpSpPr>
        <p:grpSpPr>
          <a:xfrm>
            <a:off x="6340653" y="2886354"/>
            <a:ext cx="370368" cy="368064"/>
            <a:chOff x="6340653" y="2886354"/>
            <a:chExt cx="370368" cy="368064"/>
          </a:xfrm>
        </p:grpSpPr>
        <p:sp>
          <p:nvSpPr>
            <p:cNvPr id="14034" name="Google Shape;14034;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83"/>
          <p:cNvGrpSpPr/>
          <p:nvPr/>
        </p:nvGrpSpPr>
        <p:grpSpPr>
          <a:xfrm>
            <a:off x="5246797" y="1981426"/>
            <a:ext cx="354752" cy="336512"/>
            <a:chOff x="5246797" y="1981426"/>
            <a:chExt cx="354752" cy="336512"/>
          </a:xfrm>
        </p:grpSpPr>
        <p:sp>
          <p:nvSpPr>
            <p:cNvPr id="14041" name="Google Shape;14041;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3"/>
          <p:cNvGrpSpPr/>
          <p:nvPr/>
        </p:nvGrpSpPr>
        <p:grpSpPr>
          <a:xfrm>
            <a:off x="4148749" y="2102066"/>
            <a:ext cx="355136" cy="216256"/>
            <a:chOff x="4148749" y="2102066"/>
            <a:chExt cx="355136" cy="216256"/>
          </a:xfrm>
        </p:grpSpPr>
        <p:sp>
          <p:nvSpPr>
            <p:cNvPr id="14044" name="Google Shape;14044;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6" name="Google Shape;14046;p83"/>
          <p:cNvGrpSpPr/>
          <p:nvPr/>
        </p:nvGrpSpPr>
        <p:grpSpPr>
          <a:xfrm>
            <a:off x="5794669" y="2001426"/>
            <a:ext cx="354752" cy="315360"/>
            <a:chOff x="5794669" y="2001426"/>
            <a:chExt cx="354752" cy="315360"/>
          </a:xfrm>
        </p:grpSpPr>
        <p:sp>
          <p:nvSpPr>
            <p:cNvPr id="14047" name="Google Shape;14047;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3"/>
          <p:cNvGrpSpPr/>
          <p:nvPr/>
        </p:nvGrpSpPr>
        <p:grpSpPr>
          <a:xfrm>
            <a:off x="6345229" y="2029842"/>
            <a:ext cx="352832" cy="289216"/>
            <a:chOff x="6345229" y="2029842"/>
            <a:chExt cx="352832" cy="289216"/>
          </a:xfrm>
        </p:grpSpPr>
        <p:sp>
          <p:nvSpPr>
            <p:cNvPr id="14050" name="Google Shape;14050;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83"/>
          <p:cNvGrpSpPr/>
          <p:nvPr/>
        </p:nvGrpSpPr>
        <p:grpSpPr>
          <a:xfrm>
            <a:off x="4697389" y="2036338"/>
            <a:ext cx="354752" cy="281984"/>
            <a:chOff x="4697389" y="2036338"/>
            <a:chExt cx="354752" cy="281984"/>
          </a:xfrm>
        </p:grpSpPr>
        <p:sp>
          <p:nvSpPr>
            <p:cNvPr id="14053" name="Google Shape;14053;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83"/>
          <p:cNvGrpSpPr/>
          <p:nvPr/>
        </p:nvGrpSpPr>
        <p:grpSpPr>
          <a:xfrm>
            <a:off x="1404013" y="2424754"/>
            <a:ext cx="353600" cy="354944"/>
            <a:chOff x="1404013" y="2424754"/>
            <a:chExt cx="353600" cy="354944"/>
          </a:xfrm>
        </p:grpSpPr>
        <p:sp>
          <p:nvSpPr>
            <p:cNvPr id="14056" name="Google Shape;14056;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83"/>
          <p:cNvGrpSpPr/>
          <p:nvPr/>
        </p:nvGrpSpPr>
        <p:grpSpPr>
          <a:xfrm>
            <a:off x="854253" y="2428274"/>
            <a:ext cx="355104" cy="351040"/>
            <a:chOff x="854253" y="2428274"/>
            <a:chExt cx="355104" cy="351040"/>
          </a:xfrm>
        </p:grpSpPr>
        <p:sp>
          <p:nvSpPr>
            <p:cNvPr id="14062" name="Google Shape;14062;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83"/>
          <p:cNvGrpSpPr/>
          <p:nvPr/>
        </p:nvGrpSpPr>
        <p:grpSpPr>
          <a:xfrm>
            <a:off x="6896909" y="2440946"/>
            <a:ext cx="354752" cy="275904"/>
            <a:chOff x="6896909" y="2440946"/>
            <a:chExt cx="354752" cy="275904"/>
          </a:xfrm>
        </p:grpSpPr>
        <p:sp>
          <p:nvSpPr>
            <p:cNvPr id="14065" name="Google Shape;14065;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7" name="Google Shape;14067;p8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8" name="Google Shape;14068;p83"/>
          <p:cNvGrpSpPr/>
          <p:nvPr/>
        </p:nvGrpSpPr>
        <p:grpSpPr>
          <a:xfrm>
            <a:off x="5265069" y="2424754"/>
            <a:ext cx="321984" cy="354560"/>
            <a:chOff x="5265069" y="2424754"/>
            <a:chExt cx="321984" cy="354560"/>
          </a:xfrm>
        </p:grpSpPr>
        <p:sp>
          <p:nvSpPr>
            <p:cNvPr id="14069" name="Google Shape;14069;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1" name="Google Shape;14071;p83"/>
          <p:cNvGrpSpPr/>
          <p:nvPr/>
        </p:nvGrpSpPr>
        <p:grpSpPr>
          <a:xfrm>
            <a:off x="4150669" y="2466770"/>
            <a:ext cx="355104" cy="259584"/>
            <a:chOff x="4150669" y="2466770"/>
            <a:chExt cx="355104" cy="259584"/>
          </a:xfrm>
        </p:grpSpPr>
        <p:sp>
          <p:nvSpPr>
            <p:cNvPr id="14072" name="Google Shape;14072;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3"/>
          <p:cNvGrpSpPr/>
          <p:nvPr/>
        </p:nvGrpSpPr>
        <p:grpSpPr>
          <a:xfrm>
            <a:off x="4699693" y="2424946"/>
            <a:ext cx="354336" cy="353984"/>
            <a:chOff x="4699693" y="2424946"/>
            <a:chExt cx="354336" cy="353984"/>
          </a:xfrm>
        </p:grpSpPr>
        <p:sp>
          <p:nvSpPr>
            <p:cNvPr id="14077" name="Google Shape;14077;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9" name="Google Shape;14079;p8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1" name="Google Shape;14081;p83"/>
          <p:cNvGrpSpPr/>
          <p:nvPr/>
        </p:nvGrpSpPr>
        <p:grpSpPr>
          <a:xfrm>
            <a:off x="1953037" y="2552242"/>
            <a:ext cx="355136" cy="227072"/>
            <a:chOff x="1953037" y="2552242"/>
            <a:chExt cx="355136" cy="227072"/>
          </a:xfrm>
        </p:grpSpPr>
        <p:sp>
          <p:nvSpPr>
            <p:cNvPr id="14082" name="Google Shape;14082;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4" name="Google Shape;14084;p8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5" name="Google Shape;14085;p83"/>
          <p:cNvGrpSpPr/>
          <p:nvPr/>
        </p:nvGrpSpPr>
        <p:grpSpPr>
          <a:xfrm>
            <a:off x="2500941" y="2527218"/>
            <a:ext cx="355104" cy="250944"/>
            <a:chOff x="2500941" y="2527218"/>
            <a:chExt cx="355104" cy="250944"/>
          </a:xfrm>
        </p:grpSpPr>
        <p:sp>
          <p:nvSpPr>
            <p:cNvPr id="14086" name="Google Shape;14086;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1" name="Google Shape;14091;p8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2" name="Google Shape;14092;p83"/>
          <p:cNvGrpSpPr/>
          <p:nvPr/>
        </p:nvGrpSpPr>
        <p:grpSpPr>
          <a:xfrm>
            <a:off x="7993805" y="2427122"/>
            <a:ext cx="356256" cy="351808"/>
            <a:chOff x="7993805" y="2427122"/>
            <a:chExt cx="356256" cy="351808"/>
          </a:xfrm>
        </p:grpSpPr>
        <p:sp>
          <p:nvSpPr>
            <p:cNvPr id="14093" name="Google Shape;14093;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83"/>
          <p:cNvGrpSpPr/>
          <p:nvPr/>
        </p:nvGrpSpPr>
        <p:grpSpPr>
          <a:xfrm>
            <a:off x="878637" y="1965010"/>
            <a:ext cx="308640" cy="353312"/>
            <a:chOff x="878637" y="1965010"/>
            <a:chExt cx="308640" cy="353312"/>
          </a:xfrm>
        </p:grpSpPr>
        <p:sp>
          <p:nvSpPr>
            <p:cNvPr id="14097" name="Google Shape;14097;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83"/>
          <p:cNvGrpSpPr/>
          <p:nvPr/>
        </p:nvGrpSpPr>
        <p:grpSpPr>
          <a:xfrm>
            <a:off x="6896141" y="1964722"/>
            <a:ext cx="348256" cy="352448"/>
            <a:chOff x="6896141" y="1964722"/>
            <a:chExt cx="348256" cy="352448"/>
          </a:xfrm>
        </p:grpSpPr>
        <p:sp>
          <p:nvSpPr>
            <p:cNvPr id="14101" name="Google Shape;14101;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83"/>
          <p:cNvGrpSpPr/>
          <p:nvPr/>
        </p:nvGrpSpPr>
        <p:grpSpPr>
          <a:xfrm>
            <a:off x="7989997" y="2015378"/>
            <a:ext cx="355136" cy="303328"/>
            <a:chOff x="7989997" y="2015378"/>
            <a:chExt cx="355136" cy="303328"/>
          </a:xfrm>
        </p:grpSpPr>
        <p:sp>
          <p:nvSpPr>
            <p:cNvPr id="14105" name="Google Shape;14105;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83"/>
          <p:cNvGrpSpPr/>
          <p:nvPr/>
        </p:nvGrpSpPr>
        <p:grpSpPr>
          <a:xfrm>
            <a:off x="3598221" y="1509362"/>
            <a:ext cx="348640" cy="330784"/>
            <a:chOff x="3598221" y="1509362"/>
            <a:chExt cx="348640" cy="330784"/>
          </a:xfrm>
        </p:grpSpPr>
        <p:sp>
          <p:nvSpPr>
            <p:cNvPr id="14109" name="Google Shape;14109;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83"/>
          <p:cNvGrpSpPr/>
          <p:nvPr/>
        </p:nvGrpSpPr>
        <p:grpSpPr>
          <a:xfrm>
            <a:off x="5246797" y="1500658"/>
            <a:ext cx="347872" cy="347488"/>
            <a:chOff x="5246797" y="1500658"/>
            <a:chExt cx="347872" cy="347488"/>
          </a:xfrm>
        </p:grpSpPr>
        <p:sp>
          <p:nvSpPr>
            <p:cNvPr id="14114" name="Google Shape;14114;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83"/>
          <p:cNvGrpSpPr/>
          <p:nvPr/>
        </p:nvGrpSpPr>
        <p:grpSpPr>
          <a:xfrm>
            <a:off x="5796589" y="1500658"/>
            <a:ext cx="349024" cy="346752"/>
            <a:chOff x="5796589" y="1500658"/>
            <a:chExt cx="349024" cy="346752"/>
          </a:xfrm>
        </p:grpSpPr>
        <p:sp>
          <p:nvSpPr>
            <p:cNvPr id="14119" name="Google Shape;14119;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0" name="Google Shape;14120;p83"/>
            <p:cNvGrpSpPr/>
            <p:nvPr/>
          </p:nvGrpSpPr>
          <p:grpSpPr>
            <a:xfrm>
              <a:off x="5796589" y="1500658"/>
              <a:ext cx="349024" cy="346752"/>
              <a:chOff x="5796589" y="1500658"/>
              <a:chExt cx="349024" cy="346752"/>
            </a:xfrm>
          </p:grpSpPr>
          <p:sp>
            <p:nvSpPr>
              <p:cNvPr id="14121" name="Google Shape;14121;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5" name="Google Shape;14125;p83"/>
          <p:cNvGrpSpPr/>
          <p:nvPr/>
        </p:nvGrpSpPr>
        <p:grpSpPr>
          <a:xfrm>
            <a:off x="6895373" y="1502578"/>
            <a:ext cx="348640" cy="343296"/>
            <a:chOff x="6895373" y="1502578"/>
            <a:chExt cx="348640" cy="343296"/>
          </a:xfrm>
        </p:grpSpPr>
        <p:sp>
          <p:nvSpPr>
            <p:cNvPr id="14126" name="Google Shape;14126;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83"/>
          <p:cNvGrpSpPr/>
          <p:nvPr/>
        </p:nvGrpSpPr>
        <p:grpSpPr>
          <a:xfrm>
            <a:off x="4147597" y="1505458"/>
            <a:ext cx="347904" cy="336992"/>
            <a:chOff x="4147597" y="1505458"/>
            <a:chExt cx="347904" cy="336992"/>
          </a:xfrm>
        </p:grpSpPr>
        <p:sp>
          <p:nvSpPr>
            <p:cNvPr id="14130" name="Google Shape;14130;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2499405" y="1499890"/>
            <a:ext cx="347488" cy="348256"/>
            <a:chOff x="2499405" y="1499890"/>
            <a:chExt cx="347488" cy="348256"/>
          </a:xfrm>
        </p:grpSpPr>
        <p:sp>
          <p:nvSpPr>
            <p:cNvPr id="14138" name="Google Shape;14138;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83"/>
          <p:cNvGrpSpPr/>
          <p:nvPr/>
        </p:nvGrpSpPr>
        <p:grpSpPr>
          <a:xfrm>
            <a:off x="1956845" y="1500498"/>
            <a:ext cx="331520" cy="348032"/>
            <a:chOff x="1956845" y="1500498"/>
            <a:chExt cx="331520" cy="348032"/>
          </a:xfrm>
        </p:grpSpPr>
        <p:sp>
          <p:nvSpPr>
            <p:cNvPr id="14144" name="Google Shape;14144;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6345613" y="1549874"/>
            <a:ext cx="348640" cy="250656"/>
            <a:chOff x="6345613" y="1549874"/>
            <a:chExt cx="348640" cy="250656"/>
          </a:xfrm>
        </p:grpSpPr>
        <p:sp>
          <p:nvSpPr>
            <p:cNvPr id="14157" name="Google Shape;14157;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7444781" y="1507026"/>
            <a:ext cx="348640" cy="334272"/>
            <a:chOff x="7444781" y="1507026"/>
            <a:chExt cx="348640" cy="334272"/>
          </a:xfrm>
        </p:grpSpPr>
        <p:sp>
          <p:nvSpPr>
            <p:cNvPr id="14164" name="Google Shape;14164;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3"/>
          <p:cNvGrpSpPr/>
          <p:nvPr/>
        </p:nvGrpSpPr>
        <p:grpSpPr>
          <a:xfrm>
            <a:off x="7995341" y="1506738"/>
            <a:ext cx="347872" cy="334944"/>
            <a:chOff x="7995341" y="1506738"/>
            <a:chExt cx="347872" cy="334944"/>
          </a:xfrm>
        </p:grpSpPr>
        <p:sp>
          <p:nvSpPr>
            <p:cNvPr id="14170" name="Google Shape;14170;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83"/>
          <p:cNvGrpSpPr/>
          <p:nvPr/>
        </p:nvGrpSpPr>
        <p:grpSpPr>
          <a:xfrm>
            <a:off x="3048045" y="1522930"/>
            <a:ext cx="347872" cy="303904"/>
            <a:chOff x="3048045" y="1522930"/>
            <a:chExt cx="347872" cy="303904"/>
          </a:xfrm>
        </p:grpSpPr>
        <p:sp>
          <p:nvSpPr>
            <p:cNvPr id="14177" name="Google Shape;14177;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8" name="Google Shape;14178;p83"/>
            <p:cNvGrpSpPr/>
            <p:nvPr/>
          </p:nvGrpSpPr>
          <p:grpSpPr>
            <a:xfrm>
              <a:off x="3048045" y="1522930"/>
              <a:ext cx="347872" cy="303904"/>
              <a:chOff x="3048045" y="1522930"/>
              <a:chExt cx="347872" cy="303904"/>
            </a:xfrm>
          </p:grpSpPr>
          <p:sp>
            <p:nvSpPr>
              <p:cNvPr id="14179" name="Google Shape;14179;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81" name="Google Shape;14181;p83"/>
          <p:cNvGrpSpPr/>
          <p:nvPr/>
        </p:nvGrpSpPr>
        <p:grpSpPr>
          <a:xfrm>
            <a:off x="1133133" y="3351922"/>
            <a:ext cx="313984" cy="358560"/>
            <a:chOff x="1133133" y="3351922"/>
            <a:chExt cx="313984" cy="358560"/>
          </a:xfrm>
        </p:grpSpPr>
        <p:sp>
          <p:nvSpPr>
            <p:cNvPr id="14182" name="Google Shape;14182;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8" name="Google Shape;14198;p8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9" name="Google Shape;14199;p83"/>
          <p:cNvGrpSpPr/>
          <p:nvPr/>
        </p:nvGrpSpPr>
        <p:grpSpPr>
          <a:xfrm>
            <a:off x="2795053" y="3352594"/>
            <a:ext cx="288448" cy="357120"/>
            <a:chOff x="2795053" y="3352594"/>
            <a:chExt cx="288448" cy="357120"/>
          </a:xfrm>
        </p:grpSpPr>
        <p:sp>
          <p:nvSpPr>
            <p:cNvPr id="14200" name="Google Shape;14200;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2236525" y="3353202"/>
            <a:ext cx="304832" cy="356512"/>
            <a:chOff x="2236525" y="3353202"/>
            <a:chExt cx="304832" cy="356512"/>
          </a:xfrm>
        </p:grpSpPr>
        <p:sp>
          <p:nvSpPr>
            <p:cNvPr id="14210" name="Google Shape;14210;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83"/>
          <p:cNvGrpSpPr/>
          <p:nvPr/>
        </p:nvGrpSpPr>
        <p:grpSpPr>
          <a:xfrm>
            <a:off x="3910637" y="3352690"/>
            <a:ext cx="256800" cy="357024"/>
            <a:chOff x="3910637" y="3352690"/>
            <a:chExt cx="256800" cy="357024"/>
          </a:xfrm>
        </p:grpSpPr>
        <p:sp>
          <p:nvSpPr>
            <p:cNvPr id="14214" name="Google Shape;14214;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83"/>
          <p:cNvGrpSpPr/>
          <p:nvPr/>
        </p:nvGrpSpPr>
        <p:grpSpPr>
          <a:xfrm>
            <a:off x="6056429" y="3351922"/>
            <a:ext cx="360064" cy="360096"/>
            <a:chOff x="6056429" y="3351922"/>
            <a:chExt cx="360064" cy="360096"/>
          </a:xfrm>
        </p:grpSpPr>
        <p:sp>
          <p:nvSpPr>
            <p:cNvPr id="14218" name="Google Shape;14218;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83"/>
          <p:cNvGrpSpPr/>
          <p:nvPr/>
        </p:nvGrpSpPr>
        <p:grpSpPr>
          <a:xfrm>
            <a:off x="6608877" y="3353074"/>
            <a:ext cx="357408" cy="357408"/>
            <a:chOff x="6608877" y="3353074"/>
            <a:chExt cx="357408" cy="357408"/>
          </a:xfrm>
        </p:grpSpPr>
        <p:sp>
          <p:nvSpPr>
            <p:cNvPr id="14222" name="Google Shape;14222;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9" name="Google Shape;14229;p8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0" name="Google Shape;14230;p83"/>
          <p:cNvGrpSpPr/>
          <p:nvPr/>
        </p:nvGrpSpPr>
        <p:grpSpPr>
          <a:xfrm>
            <a:off x="3316269" y="3352402"/>
            <a:ext cx="344832" cy="356544"/>
            <a:chOff x="3316269" y="3352402"/>
            <a:chExt cx="344832" cy="356544"/>
          </a:xfrm>
        </p:grpSpPr>
        <p:sp>
          <p:nvSpPr>
            <p:cNvPr id="14231" name="Google Shape;14231;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4" name="Google Shape;14234;p8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5" name="Google Shape;14235;p83"/>
          <p:cNvGrpSpPr/>
          <p:nvPr/>
        </p:nvGrpSpPr>
        <p:grpSpPr>
          <a:xfrm>
            <a:off x="4959533" y="3370226"/>
            <a:ext cx="357408" cy="323488"/>
            <a:chOff x="4959533" y="3370226"/>
            <a:chExt cx="357408" cy="323488"/>
          </a:xfrm>
        </p:grpSpPr>
        <p:sp>
          <p:nvSpPr>
            <p:cNvPr id="14236" name="Google Shape;14236;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158637" y="3353074"/>
            <a:ext cx="357056" cy="357408"/>
            <a:chOff x="7158637" y="3353074"/>
            <a:chExt cx="357056" cy="357408"/>
          </a:xfrm>
        </p:grpSpPr>
        <p:sp>
          <p:nvSpPr>
            <p:cNvPr id="14239" name="Google Shape;14239;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83"/>
          <p:cNvGrpSpPr/>
          <p:nvPr/>
        </p:nvGrpSpPr>
        <p:grpSpPr>
          <a:xfrm>
            <a:off x="5508909" y="3371506"/>
            <a:ext cx="358560" cy="319552"/>
            <a:chOff x="5508909" y="3371506"/>
            <a:chExt cx="358560" cy="319552"/>
          </a:xfrm>
        </p:grpSpPr>
        <p:sp>
          <p:nvSpPr>
            <p:cNvPr id="14244" name="Google Shape;14244;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57"/>
        <p:cNvGrpSpPr/>
        <p:nvPr/>
      </p:nvGrpSpPr>
      <p:grpSpPr>
        <a:xfrm>
          <a:off x="0" y="0"/>
          <a:ext cx="0" cy="0"/>
          <a:chOff x="0" y="0"/>
          <a:chExt cx="0" cy="0"/>
        </a:xfrm>
      </p:grpSpPr>
      <p:sp>
        <p:nvSpPr>
          <p:cNvPr id="14258" name="Google Shape;14258;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259" name="Google Shape;14259;p84"/>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0" name="Google Shape;14260;p84"/>
          <p:cNvGrpSpPr/>
          <p:nvPr/>
        </p:nvGrpSpPr>
        <p:grpSpPr>
          <a:xfrm>
            <a:off x="3303268" y="3817349"/>
            <a:ext cx="346056" cy="345674"/>
            <a:chOff x="3303268" y="3817349"/>
            <a:chExt cx="346056" cy="345674"/>
          </a:xfrm>
        </p:grpSpPr>
        <p:sp>
          <p:nvSpPr>
            <p:cNvPr id="14261" name="Google Shape;14261;p8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84"/>
          <p:cNvGrpSpPr/>
          <p:nvPr/>
        </p:nvGrpSpPr>
        <p:grpSpPr>
          <a:xfrm>
            <a:off x="3752358" y="3817349"/>
            <a:ext cx="346056" cy="345674"/>
            <a:chOff x="3752358" y="3817349"/>
            <a:chExt cx="346056" cy="345674"/>
          </a:xfrm>
        </p:grpSpPr>
        <p:sp>
          <p:nvSpPr>
            <p:cNvPr id="14266" name="Google Shape;14266;p8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4"/>
          <p:cNvGrpSpPr/>
          <p:nvPr/>
        </p:nvGrpSpPr>
        <p:grpSpPr>
          <a:xfrm>
            <a:off x="5100008" y="3817349"/>
            <a:ext cx="346024" cy="345674"/>
            <a:chOff x="5100008" y="3817349"/>
            <a:chExt cx="346024" cy="345674"/>
          </a:xfrm>
        </p:grpSpPr>
        <p:sp>
          <p:nvSpPr>
            <p:cNvPr id="14271" name="Google Shape;14271;p8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84"/>
          <p:cNvGrpSpPr/>
          <p:nvPr/>
        </p:nvGrpSpPr>
        <p:grpSpPr>
          <a:xfrm>
            <a:off x="5998919" y="3817349"/>
            <a:ext cx="345674" cy="345674"/>
            <a:chOff x="5998919" y="3817349"/>
            <a:chExt cx="345674" cy="345674"/>
          </a:xfrm>
        </p:grpSpPr>
        <p:sp>
          <p:nvSpPr>
            <p:cNvPr id="14275" name="Google Shape;14275;p8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84"/>
          <p:cNvGrpSpPr/>
          <p:nvPr/>
        </p:nvGrpSpPr>
        <p:grpSpPr>
          <a:xfrm>
            <a:off x="4201447" y="3817349"/>
            <a:ext cx="346024" cy="345674"/>
            <a:chOff x="4201447" y="3817349"/>
            <a:chExt cx="346024" cy="345674"/>
          </a:xfrm>
        </p:grpSpPr>
        <p:sp>
          <p:nvSpPr>
            <p:cNvPr id="14279" name="Google Shape;14279;p8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84"/>
          <p:cNvGrpSpPr/>
          <p:nvPr/>
        </p:nvGrpSpPr>
        <p:grpSpPr>
          <a:xfrm>
            <a:off x="4650919" y="3817349"/>
            <a:ext cx="346024" cy="345674"/>
            <a:chOff x="4650919" y="3817349"/>
            <a:chExt cx="346024" cy="345674"/>
          </a:xfrm>
        </p:grpSpPr>
        <p:sp>
          <p:nvSpPr>
            <p:cNvPr id="14282" name="Google Shape;14282;p8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84"/>
          <p:cNvGrpSpPr/>
          <p:nvPr/>
        </p:nvGrpSpPr>
        <p:grpSpPr>
          <a:xfrm>
            <a:off x="5549861" y="3817349"/>
            <a:ext cx="345642" cy="345674"/>
            <a:chOff x="5549861" y="3817349"/>
            <a:chExt cx="345642" cy="345674"/>
          </a:xfrm>
        </p:grpSpPr>
        <p:sp>
          <p:nvSpPr>
            <p:cNvPr id="14286" name="Google Shape;14286;p8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4"/>
          <p:cNvGrpSpPr/>
          <p:nvPr/>
        </p:nvGrpSpPr>
        <p:grpSpPr>
          <a:xfrm>
            <a:off x="1306445" y="3397829"/>
            <a:ext cx="367255" cy="269855"/>
            <a:chOff x="1306445" y="3397829"/>
            <a:chExt cx="367255" cy="269855"/>
          </a:xfrm>
        </p:grpSpPr>
        <p:sp>
          <p:nvSpPr>
            <p:cNvPr id="14290" name="Google Shape;14290;p8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84"/>
          <p:cNvGrpSpPr/>
          <p:nvPr/>
        </p:nvGrpSpPr>
        <p:grpSpPr>
          <a:xfrm>
            <a:off x="1781317" y="3391400"/>
            <a:ext cx="367255" cy="282364"/>
            <a:chOff x="1781317" y="3391400"/>
            <a:chExt cx="367255" cy="282364"/>
          </a:xfrm>
        </p:grpSpPr>
        <p:sp>
          <p:nvSpPr>
            <p:cNvPr id="14297" name="Google Shape;14297;p8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4"/>
          <p:cNvGrpSpPr/>
          <p:nvPr/>
        </p:nvGrpSpPr>
        <p:grpSpPr>
          <a:xfrm>
            <a:off x="3678830" y="3370933"/>
            <a:ext cx="369164" cy="323297"/>
            <a:chOff x="3678830" y="3370933"/>
            <a:chExt cx="369164" cy="323297"/>
          </a:xfrm>
        </p:grpSpPr>
        <p:sp>
          <p:nvSpPr>
            <p:cNvPr id="14304" name="Google Shape;14304;p8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84"/>
          <p:cNvGrpSpPr/>
          <p:nvPr/>
        </p:nvGrpSpPr>
        <p:grpSpPr>
          <a:xfrm>
            <a:off x="859265" y="3348175"/>
            <a:ext cx="312316" cy="368400"/>
            <a:chOff x="859265" y="3348175"/>
            <a:chExt cx="312316" cy="368400"/>
          </a:xfrm>
        </p:grpSpPr>
        <p:sp>
          <p:nvSpPr>
            <p:cNvPr id="14316" name="Google Shape;14316;p8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1" name="Google Shape;14321;p8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2" name="Google Shape;14322;p84"/>
          <p:cNvGrpSpPr/>
          <p:nvPr/>
        </p:nvGrpSpPr>
        <p:grpSpPr>
          <a:xfrm>
            <a:off x="2766374" y="3361013"/>
            <a:ext cx="330110" cy="308908"/>
            <a:chOff x="2766264" y="3394042"/>
            <a:chExt cx="294873" cy="275934"/>
          </a:xfrm>
        </p:grpSpPr>
        <p:sp>
          <p:nvSpPr>
            <p:cNvPr id="14323" name="Google Shape;14323;p8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84"/>
          <p:cNvGrpSpPr/>
          <p:nvPr/>
        </p:nvGrpSpPr>
        <p:grpSpPr>
          <a:xfrm>
            <a:off x="3214972" y="3359188"/>
            <a:ext cx="346406" cy="347552"/>
            <a:chOff x="3214972" y="3359188"/>
            <a:chExt cx="346406" cy="347552"/>
          </a:xfrm>
        </p:grpSpPr>
        <p:sp>
          <p:nvSpPr>
            <p:cNvPr id="14328" name="Google Shape;14328;p8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2" name="Google Shape;14342;p84"/>
          <p:cNvGrpSpPr/>
          <p:nvPr/>
        </p:nvGrpSpPr>
        <p:grpSpPr>
          <a:xfrm>
            <a:off x="4629306" y="3409193"/>
            <a:ext cx="367255" cy="244486"/>
            <a:chOff x="4629306" y="3409193"/>
            <a:chExt cx="367255" cy="244486"/>
          </a:xfrm>
        </p:grpSpPr>
        <p:sp>
          <p:nvSpPr>
            <p:cNvPr id="14343" name="Google Shape;14343;p8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3" name="Google Shape;14353;p84"/>
          <p:cNvGrpSpPr/>
          <p:nvPr/>
        </p:nvGrpSpPr>
        <p:grpSpPr>
          <a:xfrm>
            <a:off x="4193490" y="3350084"/>
            <a:ext cx="289939" cy="334661"/>
            <a:chOff x="4193490" y="3350084"/>
            <a:chExt cx="289939" cy="334661"/>
          </a:xfrm>
        </p:grpSpPr>
        <p:sp>
          <p:nvSpPr>
            <p:cNvPr id="14354" name="Google Shape;14354;p8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84"/>
          <p:cNvGrpSpPr/>
          <p:nvPr/>
        </p:nvGrpSpPr>
        <p:grpSpPr>
          <a:xfrm>
            <a:off x="6533281" y="3351230"/>
            <a:ext cx="357037" cy="357005"/>
            <a:chOff x="6533281" y="3351230"/>
            <a:chExt cx="357037" cy="357005"/>
          </a:xfrm>
        </p:grpSpPr>
        <p:sp>
          <p:nvSpPr>
            <p:cNvPr id="14365" name="Google Shape;14365;p8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84"/>
          <p:cNvGrpSpPr/>
          <p:nvPr/>
        </p:nvGrpSpPr>
        <p:grpSpPr>
          <a:xfrm>
            <a:off x="6058441" y="3351230"/>
            <a:ext cx="357387" cy="357005"/>
            <a:chOff x="6058441" y="3351230"/>
            <a:chExt cx="357387" cy="357005"/>
          </a:xfrm>
        </p:grpSpPr>
        <p:sp>
          <p:nvSpPr>
            <p:cNvPr id="14369" name="Google Shape;14369;p8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84"/>
          <p:cNvGrpSpPr/>
          <p:nvPr/>
        </p:nvGrpSpPr>
        <p:grpSpPr>
          <a:xfrm>
            <a:off x="7957483" y="3350848"/>
            <a:ext cx="357387" cy="357387"/>
            <a:chOff x="7957483" y="3350848"/>
            <a:chExt cx="357387" cy="357387"/>
          </a:xfrm>
        </p:grpSpPr>
        <p:sp>
          <p:nvSpPr>
            <p:cNvPr id="14372" name="Google Shape;14372;p8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5" name="Google Shape;14375;p84"/>
          <p:cNvGrpSpPr/>
          <p:nvPr/>
        </p:nvGrpSpPr>
        <p:grpSpPr>
          <a:xfrm>
            <a:off x="7007771" y="3351230"/>
            <a:ext cx="357387" cy="357005"/>
            <a:chOff x="7007771" y="3351230"/>
            <a:chExt cx="357387" cy="357005"/>
          </a:xfrm>
        </p:grpSpPr>
        <p:sp>
          <p:nvSpPr>
            <p:cNvPr id="14376" name="Google Shape;14376;p8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4"/>
          <p:cNvGrpSpPr/>
          <p:nvPr/>
        </p:nvGrpSpPr>
        <p:grpSpPr>
          <a:xfrm>
            <a:off x="5108729" y="3351230"/>
            <a:ext cx="357005" cy="357005"/>
            <a:chOff x="5108729" y="3351230"/>
            <a:chExt cx="357005" cy="357005"/>
          </a:xfrm>
        </p:grpSpPr>
        <p:sp>
          <p:nvSpPr>
            <p:cNvPr id="14382" name="Google Shape;14382;p8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84"/>
          <p:cNvGrpSpPr/>
          <p:nvPr/>
        </p:nvGrpSpPr>
        <p:grpSpPr>
          <a:xfrm>
            <a:off x="5583569" y="3351230"/>
            <a:ext cx="357419" cy="357005"/>
            <a:chOff x="5583569" y="3351230"/>
            <a:chExt cx="357419" cy="357005"/>
          </a:xfrm>
        </p:grpSpPr>
        <p:sp>
          <p:nvSpPr>
            <p:cNvPr id="14385" name="Google Shape;14385;p8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7" name="Google Shape;14387;p84"/>
          <p:cNvGrpSpPr/>
          <p:nvPr/>
        </p:nvGrpSpPr>
        <p:grpSpPr>
          <a:xfrm>
            <a:off x="7482229" y="3351230"/>
            <a:ext cx="357419" cy="357005"/>
            <a:chOff x="7482229" y="3351230"/>
            <a:chExt cx="357419" cy="357005"/>
          </a:xfrm>
        </p:grpSpPr>
        <p:sp>
          <p:nvSpPr>
            <p:cNvPr id="14388" name="Google Shape;14388;p8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84"/>
          <p:cNvGrpSpPr/>
          <p:nvPr/>
        </p:nvGrpSpPr>
        <p:grpSpPr>
          <a:xfrm>
            <a:off x="3764485" y="2890682"/>
            <a:ext cx="222874" cy="345737"/>
            <a:chOff x="3764485" y="2890682"/>
            <a:chExt cx="222874" cy="345737"/>
          </a:xfrm>
        </p:grpSpPr>
        <p:sp>
          <p:nvSpPr>
            <p:cNvPr id="14394" name="Google Shape;14394;p8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84"/>
          <p:cNvGrpSpPr/>
          <p:nvPr/>
        </p:nvGrpSpPr>
        <p:grpSpPr>
          <a:xfrm>
            <a:off x="2238616" y="2908131"/>
            <a:ext cx="422596" cy="310382"/>
            <a:chOff x="2278533" y="2937377"/>
            <a:chExt cx="346788" cy="254704"/>
          </a:xfrm>
        </p:grpSpPr>
        <p:sp>
          <p:nvSpPr>
            <p:cNvPr id="14398" name="Google Shape;14398;p8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0" name="Google Shape;14400;p8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1" name="Google Shape;14401;p84"/>
          <p:cNvGrpSpPr/>
          <p:nvPr/>
        </p:nvGrpSpPr>
        <p:grpSpPr>
          <a:xfrm>
            <a:off x="1836637" y="2891510"/>
            <a:ext cx="286152" cy="346438"/>
            <a:chOff x="1836637" y="2891510"/>
            <a:chExt cx="286152" cy="346438"/>
          </a:xfrm>
        </p:grpSpPr>
        <p:sp>
          <p:nvSpPr>
            <p:cNvPr id="14402" name="Google Shape;14402;p8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84"/>
          <p:cNvGrpSpPr/>
          <p:nvPr/>
        </p:nvGrpSpPr>
        <p:grpSpPr>
          <a:xfrm>
            <a:off x="5585861" y="2905929"/>
            <a:ext cx="379764" cy="337684"/>
            <a:chOff x="5585861" y="2905929"/>
            <a:chExt cx="379764" cy="337684"/>
          </a:xfrm>
        </p:grpSpPr>
        <p:sp>
          <p:nvSpPr>
            <p:cNvPr id="14406" name="Google Shape;14406;p8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84"/>
          <p:cNvGrpSpPr/>
          <p:nvPr/>
        </p:nvGrpSpPr>
        <p:grpSpPr>
          <a:xfrm>
            <a:off x="1327676" y="2910480"/>
            <a:ext cx="347934" cy="310024"/>
            <a:chOff x="1327676" y="2910480"/>
            <a:chExt cx="347934" cy="310024"/>
          </a:xfrm>
        </p:grpSpPr>
        <p:sp>
          <p:nvSpPr>
            <p:cNvPr id="14411" name="Google Shape;14411;p8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6" name="Google Shape;14416;p8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7" name="Google Shape;14417;p84"/>
          <p:cNvGrpSpPr/>
          <p:nvPr/>
        </p:nvGrpSpPr>
        <p:grpSpPr>
          <a:xfrm>
            <a:off x="2753401" y="2869564"/>
            <a:ext cx="382828" cy="358601"/>
            <a:chOff x="2753373" y="2902523"/>
            <a:chExt cx="347552" cy="325557"/>
          </a:xfrm>
        </p:grpSpPr>
        <p:sp>
          <p:nvSpPr>
            <p:cNvPr id="14418" name="Google Shape;14418;p8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84"/>
          <p:cNvGrpSpPr/>
          <p:nvPr/>
        </p:nvGrpSpPr>
        <p:grpSpPr>
          <a:xfrm>
            <a:off x="849016" y="2903255"/>
            <a:ext cx="356655" cy="335425"/>
            <a:chOff x="849016" y="2903255"/>
            <a:chExt cx="356655" cy="335425"/>
          </a:xfrm>
        </p:grpSpPr>
        <p:sp>
          <p:nvSpPr>
            <p:cNvPr id="14425" name="Google Shape;14425;p8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84"/>
          <p:cNvGrpSpPr/>
          <p:nvPr/>
        </p:nvGrpSpPr>
        <p:grpSpPr>
          <a:xfrm>
            <a:off x="4210933" y="2926777"/>
            <a:ext cx="280072" cy="275520"/>
            <a:chOff x="4210933" y="2926777"/>
            <a:chExt cx="280072" cy="275520"/>
          </a:xfrm>
        </p:grpSpPr>
        <p:sp>
          <p:nvSpPr>
            <p:cNvPr id="14437" name="Google Shape;14437;p8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84"/>
          <p:cNvGrpSpPr/>
          <p:nvPr/>
        </p:nvGrpSpPr>
        <p:grpSpPr>
          <a:xfrm>
            <a:off x="4667216" y="2915382"/>
            <a:ext cx="320273" cy="318395"/>
            <a:chOff x="4667216" y="2915382"/>
            <a:chExt cx="320273" cy="318395"/>
          </a:xfrm>
        </p:grpSpPr>
        <p:sp>
          <p:nvSpPr>
            <p:cNvPr id="14451" name="Google Shape;14451;p8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84"/>
          <p:cNvGrpSpPr/>
          <p:nvPr/>
        </p:nvGrpSpPr>
        <p:grpSpPr>
          <a:xfrm>
            <a:off x="5170480" y="2934639"/>
            <a:ext cx="261929" cy="280550"/>
            <a:chOff x="5170480" y="2934639"/>
            <a:chExt cx="261929" cy="280550"/>
          </a:xfrm>
        </p:grpSpPr>
        <p:sp>
          <p:nvSpPr>
            <p:cNvPr id="14456" name="Google Shape;14456;p8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4"/>
          <p:cNvGrpSpPr/>
          <p:nvPr/>
        </p:nvGrpSpPr>
        <p:grpSpPr>
          <a:xfrm>
            <a:off x="6069423" y="2891892"/>
            <a:ext cx="362321" cy="364231"/>
            <a:chOff x="6069423" y="2891892"/>
            <a:chExt cx="362321" cy="364231"/>
          </a:xfrm>
        </p:grpSpPr>
        <p:sp>
          <p:nvSpPr>
            <p:cNvPr id="14464" name="Google Shape;14464;p8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4"/>
          <p:cNvGrpSpPr/>
          <p:nvPr/>
        </p:nvGrpSpPr>
        <p:grpSpPr>
          <a:xfrm>
            <a:off x="6571955" y="2919170"/>
            <a:ext cx="308878" cy="311170"/>
            <a:chOff x="6571955" y="2919170"/>
            <a:chExt cx="308878" cy="311170"/>
          </a:xfrm>
        </p:grpSpPr>
        <p:sp>
          <p:nvSpPr>
            <p:cNvPr id="14471" name="Google Shape;14471;p8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4"/>
          <p:cNvGrpSpPr/>
          <p:nvPr/>
        </p:nvGrpSpPr>
        <p:grpSpPr>
          <a:xfrm>
            <a:off x="7500054" y="2934735"/>
            <a:ext cx="350576" cy="280454"/>
            <a:chOff x="7500054" y="2934735"/>
            <a:chExt cx="350576" cy="280454"/>
          </a:xfrm>
        </p:grpSpPr>
        <p:sp>
          <p:nvSpPr>
            <p:cNvPr id="14482" name="Google Shape;14482;p8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84"/>
          <p:cNvGrpSpPr/>
          <p:nvPr/>
        </p:nvGrpSpPr>
        <p:grpSpPr>
          <a:xfrm>
            <a:off x="7024430" y="2874662"/>
            <a:ext cx="332012" cy="355454"/>
            <a:chOff x="7055134" y="2919170"/>
            <a:chExt cx="290321" cy="310820"/>
          </a:xfrm>
        </p:grpSpPr>
        <p:sp>
          <p:nvSpPr>
            <p:cNvPr id="14491" name="Google Shape;14491;p8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84"/>
          <p:cNvGrpSpPr/>
          <p:nvPr/>
        </p:nvGrpSpPr>
        <p:grpSpPr>
          <a:xfrm>
            <a:off x="7985143" y="2900613"/>
            <a:ext cx="330109" cy="347552"/>
            <a:chOff x="7985143" y="2900613"/>
            <a:chExt cx="330109" cy="347552"/>
          </a:xfrm>
        </p:grpSpPr>
        <p:sp>
          <p:nvSpPr>
            <p:cNvPr id="14506" name="Google Shape;14506;p8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4"/>
          <p:cNvGrpSpPr/>
          <p:nvPr/>
        </p:nvGrpSpPr>
        <p:grpSpPr>
          <a:xfrm>
            <a:off x="7990840" y="2435226"/>
            <a:ext cx="354363" cy="353631"/>
            <a:chOff x="7990840" y="2435226"/>
            <a:chExt cx="354363" cy="353631"/>
          </a:xfrm>
        </p:grpSpPr>
        <p:sp>
          <p:nvSpPr>
            <p:cNvPr id="14515" name="Google Shape;14515;p8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4"/>
          <p:cNvGrpSpPr/>
          <p:nvPr/>
        </p:nvGrpSpPr>
        <p:grpSpPr>
          <a:xfrm>
            <a:off x="1817317" y="2480330"/>
            <a:ext cx="350958" cy="263043"/>
            <a:chOff x="1817317" y="2480330"/>
            <a:chExt cx="350958" cy="263043"/>
          </a:xfrm>
        </p:grpSpPr>
        <p:sp>
          <p:nvSpPr>
            <p:cNvPr id="14519" name="Google Shape;14519;p8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84"/>
          <p:cNvGrpSpPr/>
          <p:nvPr/>
        </p:nvGrpSpPr>
        <p:grpSpPr>
          <a:xfrm>
            <a:off x="1341727" y="2483349"/>
            <a:ext cx="419913" cy="308109"/>
            <a:chOff x="1341727" y="2483349"/>
            <a:chExt cx="419913" cy="308109"/>
          </a:xfrm>
        </p:grpSpPr>
        <p:sp>
          <p:nvSpPr>
            <p:cNvPr id="14525" name="Google Shape;14525;p8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84"/>
          <p:cNvGrpSpPr/>
          <p:nvPr/>
        </p:nvGrpSpPr>
        <p:grpSpPr>
          <a:xfrm>
            <a:off x="854332" y="2447736"/>
            <a:ext cx="376358" cy="330109"/>
            <a:chOff x="854332" y="2447736"/>
            <a:chExt cx="376358" cy="330109"/>
          </a:xfrm>
        </p:grpSpPr>
        <p:sp>
          <p:nvSpPr>
            <p:cNvPr id="14529" name="Google Shape;14529;p8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84"/>
          <p:cNvGrpSpPr/>
          <p:nvPr/>
        </p:nvGrpSpPr>
        <p:grpSpPr>
          <a:xfrm>
            <a:off x="4206763" y="2450951"/>
            <a:ext cx="322151" cy="322374"/>
            <a:chOff x="4206763" y="2450951"/>
            <a:chExt cx="322151" cy="322374"/>
          </a:xfrm>
        </p:grpSpPr>
        <p:sp>
          <p:nvSpPr>
            <p:cNvPr id="14538" name="Google Shape;14538;p8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84"/>
          <p:cNvGrpSpPr/>
          <p:nvPr/>
        </p:nvGrpSpPr>
        <p:grpSpPr>
          <a:xfrm>
            <a:off x="7528096" y="2450059"/>
            <a:ext cx="327976" cy="324316"/>
            <a:chOff x="7528096" y="2450059"/>
            <a:chExt cx="327976" cy="324316"/>
          </a:xfrm>
        </p:grpSpPr>
        <p:sp>
          <p:nvSpPr>
            <p:cNvPr id="14541" name="Google Shape;14541;p8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6" name="Google Shape;14546;p84"/>
          <p:cNvGrpSpPr/>
          <p:nvPr/>
        </p:nvGrpSpPr>
        <p:grpSpPr>
          <a:xfrm>
            <a:off x="7077129" y="2512542"/>
            <a:ext cx="282364" cy="198619"/>
            <a:chOff x="7077129" y="2512542"/>
            <a:chExt cx="282364" cy="198619"/>
          </a:xfrm>
        </p:grpSpPr>
        <p:sp>
          <p:nvSpPr>
            <p:cNvPr id="14547" name="Google Shape;14547;p8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84"/>
          <p:cNvGrpSpPr/>
          <p:nvPr/>
        </p:nvGrpSpPr>
        <p:grpSpPr>
          <a:xfrm>
            <a:off x="3725461" y="2444712"/>
            <a:ext cx="334279" cy="334661"/>
            <a:chOff x="3725461" y="2444712"/>
            <a:chExt cx="334279" cy="334661"/>
          </a:xfrm>
        </p:grpSpPr>
        <p:sp>
          <p:nvSpPr>
            <p:cNvPr id="14554" name="Google Shape;14554;p8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84"/>
          <p:cNvGrpSpPr/>
          <p:nvPr/>
        </p:nvGrpSpPr>
        <p:grpSpPr>
          <a:xfrm>
            <a:off x="6577238" y="2457221"/>
            <a:ext cx="332019" cy="310788"/>
            <a:chOff x="6577238" y="2457221"/>
            <a:chExt cx="332019" cy="310788"/>
          </a:xfrm>
        </p:grpSpPr>
        <p:sp>
          <p:nvSpPr>
            <p:cNvPr id="14562" name="Google Shape;14562;p8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4"/>
          <p:cNvGrpSpPr/>
          <p:nvPr/>
        </p:nvGrpSpPr>
        <p:grpSpPr>
          <a:xfrm>
            <a:off x="2818561" y="2439778"/>
            <a:ext cx="247892" cy="346024"/>
            <a:chOff x="2818561" y="2439778"/>
            <a:chExt cx="247892" cy="346024"/>
          </a:xfrm>
        </p:grpSpPr>
        <p:sp>
          <p:nvSpPr>
            <p:cNvPr id="14569" name="Google Shape;14569;p8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84"/>
          <p:cNvGrpSpPr/>
          <p:nvPr/>
        </p:nvGrpSpPr>
        <p:grpSpPr>
          <a:xfrm>
            <a:off x="3207778" y="2474632"/>
            <a:ext cx="419933" cy="275170"/>
            <a:chOff x="3207778" y="2474632"/>
            <a:chExt cx="419933" cy="275170"/>
          </a:xfrm>
        </p:grpSpPr>
        <p:sp>
          <p:nvSpPr>
            <p:cNvPr id="14582" name="Google Shape;14582;p8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84"/>
          <p:cNvGrpSpPr/>
          <p:nvPr/>
        </p:nvGrpSpPr>
        <p:grpSpPr>
          <a:xfrm>
            <a:off x="6099375" y="2456075"/>
            <a:ext cx="337684" cy="314194"/>
            <a:chOff x="6099375" y="2456075"/>
            <a:chExt cx="337684" cy="314194"/>
          </a:xfrm>
        </p:grpSpPr>
        <p:sp>
          <p:nvSpPr>
            <p:cNvPr id="14597" name="Google Shape;14597;p8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84"/>
          <p:cNvGrpSpPr/>
          <p:nvPr/>
        </p:nvGrpSpPr>
        <p:grpSpPr>
          <a:xfrm>
            <a:off x="2312623" y="2468584"/>
            <a:ext cx="312698" cy="286534"/>
            <a:chOff x="2312623" y="2468584"/>
            <a:chExt cx="312698" cy="286534"/>
          </a:xfrm>
        </p:grpSpPr>
        <p:sp>
          <p:nvSpPr>
            <p:cNvPr id="14600" name="Google Shape;14600;p8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84"/>
          <p:cNvGrpSpPr/>
          <p:nvPr/>
        </p:nvGrpSpPr>
        <p:grpSpPr>
          <a:xfrm>
            <a:off x="5618805" y="2440924"/>
            <a:ext cx="345292" cy="342618"/>
            <a:chOff x="5618805" y="2440924"/>
            <a:chExt cx="345292" cy="342618"/>
          </a:xfrm>
        </p:grpSpPr>
        <p:sp>
          <p:nvSpPr>
            <p:cNvPr id="14604" name="Google Shape;14604;p8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84"/>
          <p:cNvGrpSpPr/>
          <p:nvPr/>
        </p:nvGrpSpPr>
        <p:grpSpPr>
          <a:xfrm>
            <a:off x="4653179" y="2446590"/>
            <a:ext cx="377886" cy="331255"/>
            <a:chOff x="4653179" y="2446590"/>
            <a:chExt cx="377886" cy="331255"/>
          </a:xfrm>
        </p:grpSpPr>
        <p:sp>
          <p:nvSpPr>
            <p:cNvPr id="14610" name="Google Shape;14610;p8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4" name="Google Shape;14614;p84"/>
          <p:cNvGrpSpPr/>
          <p:nvPr/>
        </p:nvGrpSpPr>
        <p:grpSpPr>
          <a:xfrm>
            <a:off x="5184517" y="2459481"/>
            <a:ext cx="252062" cy="305122"/>
            <a:chOff x="5184517" y="2459481"/>
            <a:chExt cx="252062" cy="305122"/>
          </a:xfrm>
        </p:grpSpPr>
        <p:sp>
          <p:nvSpPr>
            <p:cNvPr id="14615" name="Google Shape;14615;p8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1" name="Google Shape;14621;p8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2" name="Google Shape;14622;p84"/>
          <p:cNvGrpSpPr/>
          <p:nvPr/>
        </p:nvGrpSpPr>
        <p:grpSpPr>
          <a:xfrm>
            <a:off x="6155459" y="1969108"/>
            <a:ext cx="249770" cy="363849"/>
            <a:chOff x="6155459" y="1969108"/>
            <a:chExt cx="249770" cy="363849"/>
          </a:xfrm>
        </p:grpSpPr>
        <p:sp>
          <p:nvSpPr>
            <p:cNvPr id="14623" name="Google Shape;14623;p8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84"/>
          <p:cNvGrpSpPr/>
          <p:nvPr/>
        </p:nvGrpSpPr>
        <p:grpSpPr>
          <a:xfrm>
            <a:off x="2280029" y="1970604"/>
            <a:ext cx="353631" cy="354395"/>
            <a:chOff x="2280029" y="1970604"/>
            <a:chExt cx="353631" cy="354395"/>
          </a:xfrm>
        </p:grpSpPr>
        <p:sp>
          <p:nvSpPr>
            <p:cNvPr id="14633" name="Google Shape;14633;p8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84"/>
          <p:cNvGrpSpPr/>
          <p:nvPr/>
        </p:nvGrpSpPr>
        <p:grpSpPr>
          <a:xfrm>
            <a:off x="8065100" y="2000174"/>
            <a:ext cx="255086" cy="301685"/>
            <a:chOff x="8065100" y="2000174"/>
            <a:chExt cx="255086" cy="301685"/>
          </a:xfrm>
        </p:grpSpPr>
        <p:sp>
          <p:nvSpPr>
            <p:cNvPr id="14638" name="Google Shape;14638;p8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2" name="Google Shape;14642;p84"/>
          <p:cNvGrpSpPr/>
          <p:nvPr/>
        </p:nvGrpSpPr>
        <p:grpSpPr>
          <a:xfrm>
            <a:off x="6633705" y="1969108"/>
            <a:ext cx="249420" cy="363849"/>
            <a:chOff x="6633705" y="1969108"/>
            <a:chExt cx="249420" cy="363849"/>
          </a:xfrm>
        </p:grpSpPr>
        <p:sp>
          <p:nvSpPr>
            <p:cNvPr id="14643" name="Google Shape;14643;p8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84"/>
          <p:cNvGrpSpPr/>
          <p:nvPr/>
        </p:nvGrpSpPr>
        <p:grpSpPr>
          <a:xfrm>
            <a:off x="5211031" y="1969108"/>
            <a:ext cx="226661" cy="363467"/>
            <a:chOff x="5211031" y="1969108"/>
            <a:chExt cx="226661" cy="363467"/>
          </a:xfrm>
        </p:grpSpPr>
        <p:sp>
          <p:nvSpPr>
            <p:cNvPr id="14652" name="Google Shape;14652;p8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4" name="Google Shape;14654;p84"/>
          <p:cNvGrpSpPr/>
          <p:nvPr/>
        </p:nvGrpSpPr>
        <p:grpSpPr>
          <a:xfrm>
            <a:off x="3712952" y="1970604"/>
            <a:ext cx="354363" cy="354395"/>
            <a:chOff x="3712952" y="1970604"/>
            <a:chExt cx="354363" cy="354395"/>
          </a:xfrm>
        </p:grpSpPr>
        <p:sp>
          <p:nvSpPr>
            <p:cNvPr id="14655" name="Google Shape;14655;p8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84"/>
          <p:cNvGrpSpPr/>
          <p:nvPr/>
        </p:nvGrpSpPr>
        <p:grpSpPr>
          <a:xfrm>
            <a:off x="3235438" y="1970604"/>
            <a:ext cx="354363" cy="354745"/>
            <a:chOff x="3235438" y="1970604"/>
            <a:chExt cx="354363" cy="354745"/>
          </a:xfrm>
        </p:grpSpPr>
        <p:sp>
          <p:nvSpPr>
            <p:cNvPr id="14665" name="Google Shape;14665;p8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84"/>
          <p:cNvGrpSpPr/>
          <p:nvPr/>
        </p:nvGrpSpPr>
        <p:grpSpPr>
          <a:xfrm>
            <a:off x="1329585" y="1989925"/>
            <a:ext cx="341472" cy="335074"/>
            <a:chOff x="1329585" y="1989925"/>
            <a:chExt cx="341472" cy="335074"/>
          </a:xfrm>
        </p:grpSpPr>
        <p:sp>
          <p:nvSpPr>
            <p:cNvPr id="14679" name="Google Shape;14679;p8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84"/>
          <p:cNvGrpSpPr/>
          <p:nvPr/>
        </p:nvGrpSpPr>
        <p:grpSpPr>
          <a:xfrm>
            <a:off x="5591871" y="1989906"/>
            <a:ext cx="416649" cy="325597"/>
            <a:chOff x="5626763" y="2013829"/>
            <a:chExt cx="351722" cy="274788"/>
          </a:xfrm>
        </p:grpSpPr>
        <p:sp>
          <p:nvSpPr>
            <p:cNvPr id="14683" name="Google Shape;14683;p8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84"/>
          <p:cNvGrpSpPr/>
          <p:nvPr/>
        </p:nvGrpSpPr>
        <p:grpSpPr>
          <a:xfrm>
            <a:off x="7576605" y="1983877"/>
            <a:ext cx="276698" cy="333133"/>
            <a:chOff x="7576605" y="1983877"/>
            <a:chExt cx="276698" cy="333133"/>
          </a:xfrm>
        </p:grpSpPr>
        <p:sp>
          <p:nvSpPr>
            <p:cNvPr id="14694" name="Google Shape;14694;p8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84"/>
          <p:cNvGrpSpPr/>
          <p:nvPr/>
        </p:nvGrpSpPr>
        <p:grpSpPr>
          <a:xfrm>
            <a:off x="853568" y="1975538"/>
            <a:ext cx="337334" cy="353599"/>
            <a:chOff x="853568" y="1975538"/>
            <a:chExt cx="337334" cy="353599"/>
          </a:xfrm>
        </p:grpSpPr>
        <p:sp>
          <p:nvSpPr>
            <p:cNvPr id="14697" name="Google Shape;14697;p8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84"/>
          <p:cNvGrpSpPr/>
          <p:nvPr/>
        </p:nvGrpSpPr>
        <p:grpSpPr>
          <a:xfrm>
            <a:off x="2770052" y="2009628"/>
            <a:ext cx="327085" cy="277080"/>
            <a:chOff x="2770052" y="2009628"/>
            <a:chExt cx="327085" cy="277080"/>
          </a:xfrm>
        </p:grpSpPr>
        <p:sp>
          <p:nvSpPr>
            <p:cNvPr id="14702" name="Google Shape;14702;p8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4" name="Google Shape;14704;p8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5" name="Google Shape;14705;p84"/>
          <p:cNvGrpSpPr/>
          <p:nvPr/>
        </p:nvGrpSpPr>
        <p:grpSpPr>
          <a:xfrm>
            <a:off x="4195399" y="1970604"/>
            <a:ext cx="344878" cy="343573"/>
            <a:chOff x="4195399" y="1970604"/>
            <a:chExt cx="344878" cy="343573"/>
          </a:xfrm>
        </p:grpSpPr>
        <p:sp>
          <p:nvSpPr>
            <p:cNvPr id="14706" name="Google Shape;14706;p8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0" name="Google Shape;14710;p84"/>
          <p:cNvGrpSpPr/>
          <p:nvPr/>
        </p:nvGrpSpPr>
        <p:grpSpPr>
          <a:xfrm>
            <a:off x="4674791" y="1977447"/>
            <a:ext cx="344528" cy="344114"/>
            <a:chOff x="4674791" y="1977447"/>
            <a:chExt cx="344528" cy="344114"/>
          </a:xfrm>
        </p:grpSpPr>
        <p:sp>
          <p:nvSpPr>
            <p:cNvPr id="14711" name="Google Shape;14711;p8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84"/>
          <p:cNvGrpSpPr/>
          <p:nvPr/>
        </p:nvGrpSpPr>
        <p:grpSpPr>
          <a:xfrm>
            <a:off x="6083810" y="1547297"/>
            <a:ext cx="382819" cy="310788"/>
            <a:chOff x="6083810" y="1547297"/>
            <a:chExt cx="382819" cy="310788"/>
          </a:xfrm>
        </p:grpSpPr>
        <p:sp>
          <p:nvSpPr>
            <p:cNvPr id="14738" name="Google Shape;14738;p8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4"/>
          <p:cNvGrpSpPr/>
          <p:nvPr/>
        </p:nvGrpSpPr>
        <p:grpSpPr>
          <a:xfrm>
            <a:off x="6558300" y="1538193"/>
            <a:ext cx="382788" cy="328613"/>
            <a:chOff x="6558300" y="1538193"/>
            <a:chExt cx="382788" cy="328613"/>
          </a:xfrm>
        </p:grpSpPr>
        <p:sp>
          <p:nvSpPr>
            <p:cNvPr id="14757" name="Google Shape;14757;p8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84"/>
          <p:cNvGrpSpPr/>
          <p:nvPr/>
        </p:nvGrpSpPr>
        <p:grpSpPr>
          <a:xfrm>
            <a:off x="5194002" y="1511297"/>
            <a:ext cx="259605" cy="346024"/>
            <a:chOff x="5194002" y="1511297"/>
            <a:chExt cx="259605" cy="346024"/>
          </a:xfrm>
        </p:grpSpPr>
        <p:sp>
          <p:nvSpPr>
            <p:cNvPr id="14760" name="Google Shape;14760;p8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84"/>
          <p:cNvGrpSpPr/>
          <p:nvPr/>
        </p:nvGrpSpPr>
        <p:grpSpPr>
          <a:xfrm>
            <a:off x="1394741" y="1512061"/>
            <a:ext cx="252444" cy="351722"/>
            <a:chOff x="1394741" y="1512061"/>
            <a:chExt cx="252444" cy="351722"/>
          </a:xfrm>
        </p:grpSpPr>
        <p:sp>
          <p:nvSpPr>
            <p:cNvPr id="14765" name="Google Shape;14765;p8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84"/>
          <p:cNvGrpSpPr/>
          <p:nvPr/>
        </p:nvGrpSpPr>
        <p:grpSpPr>
          <a:xfrm>
            <a:off x="855096" y="1504485"/>
            <a:ext cx="380910" cy="339594"/>
            <a:chOff x="855096" y="1504485"/>
            <a:chExt cx="380910" cy="339594"/>
          </a:xfrm>
        </p:grpSpPr>
        <p:sp>
          <p:nvSpPr>
            <p:cNvPr id="14783" name="Google Shape;14783;p8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84"/>
          <p:cNvGrpSpPr/>
          <p:nvPr/>
        </p:nvGrpSpPr>
        <p:grpSpPr>
          <a:xfrm>
            <a:off x="1819576" y="1511679"/>
            <a:ext cx="352103" cy="352103"/>
            <a:chOff x="1819576" y="1511679"/>
            <a:chExt cx="352103" cy="352103"/>
          </a:xfrm>
        </p:grpSpPr>
        <p:sp>
          <p:nvSpPr>
            <p:cNvPr id="14789" name="Google Shape;14789;p8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3" name="Google Shape;14793;p84"/>
          <p:cNvGrpSpPr/>
          <p:nvPr/>
        </p:nvGrpSpPr>
        <p:grpSpPr>
          <a:xfrm>
            <a:off x="5621097" y="1500761"/>
            <a:ext cx="371424" cy="355446"/>
            <a:chOff x="5621097" y="1500761"/>
            <a:chExt cx="371424" cy="355446"/>
          </a:xfrm>
        </p:grpSpPr>
        <p:sp>
          <p:nvSpPr>
            <p:cNvPr id="14794" name="Google Shape;14794;p8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84"/>
          <p:cNvGrpSpPr/>
          <p:nvPr/>
        </p:nvGrpSpPr>
        <p:grpSpPr>
          <a:xfrm>
            <a:off x="4670239" y="1541599"/>
            <a:ext cx="359679" cy="321833"/>
            <a:chOff x="4670239" y="1541599"/>
            <a:chExt cx="359679" cy="321833"/>
          </a:xfrm>
        </p:grpSpPr>
        <p:sp>
          <p:nvSpPr>
            <p:cNvPr id="14797" name="Google Shape;14797;p8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4"/>
          <p:cNvGrpSpPr/>
          <p:nvPr/>
        </p:nvGrpSpPr>
        <p:grpSpPr>
          <a:xfrm>
            <a:off x="4212429" y="1502385"/>
            <a:ext cx="321037" cy="353822"/>
            <a:chOff x="4212429" y="1502385"/>
            <a:chExt cx="321037" cy="353822"/>
          </a:xfrm>
        </p:grpSpPr>
        <p:sp>
          <p:nvSpPr>
            <p:cNvPr id="14803" name="Google Shape;14803;p8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7" name="Google Shape;14807;p84"/>
          <p:cNvGrpSpPr/>
          <p:nvPr/>
        </p:nvGrpSpPr>
        <p:grpSpPr>
          <a:xfrm>
            <a:off x="2302788" y="1505981"/>
            <a:ext cx="336188" cy="335425"/>
            <a:chOff x="2302788" y="1505981"/>
            <a:chExt cx="336188" cy="335425"/>
          </a:xfrm>
        </p:grpSpPr>
        <p:sp>
          <p:nvSpPr>
            <p:cNvPr id="14808" name="Google Shape;14808;p8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84"/>
          <p:cNvGrpSpPr/>
          <p:nvPr/>
        </p:nvGrpSpPr>
        <p:grpSpPr>
          <a:xfrm>
            <a:off x="2780301" y="1521896"/>
            <a:ext cx="333133" cy="321037"/>
            <a:chOff x="2780301" y="1521896"/>
            <a:chExt cx="333133" cy="321037"/>
          </a:xfrm>
        </p:grpSpPr>
        <p:sp>
          <p:nvSpPr>
            <p:cNvPr id="14826" name="Google Shape;14826;p8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6" name="Google Shape;14846;p8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9" name="Google Shape;14849;p84"/>
          <p:cNvGrpSpPr/>
          <p:nvPr/>
        </p:nvGrpSpPr>
        <p:grpSpPr>
          <a:xfrm>
            <a:off x="3316159" y="1515085"/>
            <a:ext cx="211892" cy="339594"/>
            <a:chOff x="3316159" y="1515085"/>
            <a:chExt cx="211892" cy="339594"/>
          </a:xfrm>
        </p:grpSpPr>
        <p:sp>
          <p:nvSpPr>
            <p:cNvPr id="14850" name="Google Shape;14850;p8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84"/>
          <p:cNvGrpSpPr/>
          <p:nvPr/>
        </p:nvGrpSpPr>
        <p:grpSpPr>
          <a:xfrm>
            <a:off x="3716358" y="1544655"/>
            <a:ext cx="361971" cy="314958"/>
            <a:chOff x="3716358" y="1544655"/>
            <a:chExt cx="361971" cy="314958"/>
          </a:xfrm>
        </p:grpSpPr>
        <p:sp>
          <p:nvSpPr>
            <p:cNvPr id="14857" name="Google Shape;14857;p8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2" name="Google Shape;14862;p84"/>
            <p:cNvGrpSpPr/>
            <p:nvPr/>
          </p:nvGrpSpPr>
          <p:grpSpPr>
            <a:xfrm>
              <a:off x="3716358" y="1544655"/>
              <a:ext cx="361971" cy="314958"/>
              <a:chOff x="3716358" y="1544655"/>
              <a:chExt cx="361971" cy="314958"/>
            </a:xfrm>
          </p:grpSpPr>
          <p:sp>
            <p:nvSpPr>
              <p:cNvPr id="14863" name="Google Shape;14863;p8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68" name="Google Shape;14868;p84"/>
          <p:cNvGrpSpPr/>
          <p:nvPr/>
        </p:nvGrpSpPr>
        <p:grpSpPr>
          <a:xfrm>
            <a:off x="7011924" y="1557552"/>
            <a:ext cx="499533" cy="305136"/>
            <a:chOff x="7009649" y="1541981"/>
            <a:chExt cx="524940" cy="320655"/>
          </a:xfrm>
        </p:grpSpPr>
        <p:sp>
          <p:nvSpPr>
            <p:cNvPr id="14869" name="Google Shape;14869;p8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84"/>
          <p:cNvGrpSpPr/>
          <p:nvPr/>
        </p:nvGrpSpPr>
        <p:grpSpPr>
          <a:xfrm>
            <a:off x="8034034" y="1518109"/>
            <a:ext cx="282746" cy="340358"/>
            <a:chOff x="8034034" y="1518109"/>
            <a:chExt cx="282746" cy="340358"/>
          </a:xfrm>
        </p:grpSpPr>
        <p:sp>
          <p:nvSpPr>
            <p:cNvPr id="14878" name="Google Shape;14878;p8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2" name="Google Shape;14882;p84"/>
          <p:cNvGrpSpPr/>
          <p:nvPr/>
        </p:nvGrpSpPr>
        <p:grpSpPr>
          <a:xfrm>
            <a:off x="7582302" y="1499934"/>
            <a:ext cx="369133" cy="360411"/>
            <a:chOff x="7582302" y="1499934"/>
            <a:chExt cx="369133" cy="360411"/>
          </a:xfrm>
        </p:grpSpPr>
        <p:sp>
          <p:nvSpPr>
            <p:cNvPr id="14883" name="Google Shape;14883;p8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42"/>
          <p:cNvSpPr txBox="1">
            <a:spLocks noGrp="1"/>
          </p:cNvSpPr>
          <p:nvPr>
            <p:ph type="subTitle" idx="4294967295"/>
          </p:nvPr>
        </p:nvSpPr>
        <p:spPr>
          <a:xfrm>
            <a:off x="687600" y="1029954"/>
            <a:ext cx="7863000" cy="3418000"/>
          </a:xfrm>
          <a:prstGeom prst="rect">
            <a:avLst/>
          </a:prstGeom>
        </p:spPr>
        <p:txBody>
          <a:bodyPr spcFirstLastPara="1" wrap="square" lIns="91425" tIns="91425" rIns="91425" bIns="0" anchor="t" anchorCtr="0">
            <a:noAutofit/>
          </a:bodyPr>
          <a:lstStyle/>
          <a:p>
            <a:pPr marL="0" lvl="0" indent="0" algn="l" rtl="0">
              <a:spcBef>
                <a:spcPts val="1200"/>
              </a:spcBef>
              <a:spcAft>
                <a:spcPts val="0"/>
              </a:spcAft>
              <a:buNone/>
            </a:pPr>
            <a:r>
              <a:rPr lang="en" sz="700" dirty="0">
                <a:solidFill>
                  <a:srgbClr val="FFFFFF"/>
                </a:solidFill>
                <a:highlight>
                  <a:srgbClr val="CCCCCC"/>
                </a:highlight>
                <a:latin typeface="Arial"/>
                <a:ea typeface="Arial"/>
                <a:cs typeface="Arial"/>
                <a:sym typeface="Arial"/>
              </a:rPr>
              <a:t>{"c_averages": {"2019-12-31": 0.0, "2020-01-01": 0.0, "2020-01-02": 0.0, "2020-01-03": 0.0, "2020-01 -04 ": 0.0," 2020-01-05 ": 0.0," 2020-01-06 ": 0.0," 2020-01-07 ": 0.0," 2020-01-08 ": 0.0," 2020-01 -09 ": 0.0," 2020-01-10 ": 0.0," 2020-01-11 ": 0.0," 2020-01-12 ": 0.0," 2020-01-13 ": 0.0," 2020-01 -14 ": 0.0," 2020-01-15 ": 0.0," 2020-01-16 ": 0.0," 2020-01-17 ": 0.0," 2020-01-18 ": 0.0," 2020-01 -19 ": 0.0," 2020-01-20 ": 0.0," 2020-01-21 ": 0.0," 2020-01-22 ": 0.0," 2020-01-23 ": 0.0," 2020-01 -24 ": 0.0," 2020-01-25 ": 0.0," 2020-01-26 ": 0.0," 2020-01-27 ": 0.0," 2020-01-28 ": 0.0," 2020-01 -29 ": 0.0," 2020-01-30 ": 0.0, "2020-01-31": 0.0, "2020-02-01": 1.5, "2020-02-02": 0.0, "2020-02-03": 0.0, "2020-02-04": 0.0, "2020-02-05": 0.0, "2020-02-06": 0.0, "2020-02-07": 0.0, "2020-02-08": 0.0, "2020-02-09": 0.0, "2020-02-10": 0.5, "2020-02-11": 0.0, "2020-02-12": 0.0, "2020-02-13": 0.0, "2020-02-14": 0.0, "2020-02-15": 0.0, "2020-02-16": 0.0, "2020-02-17": 0.0, "2020-02-18": 0.0, "2020-02-19": 0.0, "2020-02-20": 0.0, "2020-02-21": 0.0, "2020-02-22": 0.0, "2020-02-23": 0.0, "2020-02-24": 0.0, "2020-02-25": 0.5, "2020-02-26": 3.0, "2020-02-27": 4.0, "2020-02-28": 9.0, "2020-02-29": 9.5, "2020-03-01": 14.0, "2020-03-02 ": 27.0," 2020-03-03 ": 28.5," 2020-03-04 ": 19.5," 2020-03-05 ": 27.67," 2020-03-06 ": 46.25," 2020-03-07 ": 49.4," 2020-03-08 ": 110.33," 2020-03-09 ": 110.25," 2020-03-10 ": 194.25," 2020-03-11 ": 246.5," 2020-03-12 ": 295.0," 2020-03-13 ": 389.5," 2020-03-14 ": 343.6," 2020-03-15 ": 441.0," 2020-03-16 ": 349.2," 2020-03-17 ": 527.0," 2020-03-18 ": 756.4," 2020-03-19 ": 834.4," 2020-03-20 ": 956.4," 2020-03-21 ": 1130.4," 2020-03-22 ": 1028.2," 2020-03-23 ​​": 987.8," 2020-03-24 ": 1582.2," 2020-03-25 ": 1788.8," 2020-03-26 ": 1908.8," 2020-03-27 ": 1927.0," 2020-03-28 ": 1778.6," 2020-03-29 ": 1415.0," 2020-03-30 ": 1296.4,"2020-03-31 ": 1799.8," 2020-04-01 ": 1662.2," 2020-04-02 ": 1728.4," 2020-04-03 ": 1702.4," 2020-04-04 ": 1567.0," 2020-04-05 ": 1372.8," 2020-04-06 ": 963.4," 2020-04-07 ": 1335.0," 2020-04-08 ": 1465.2," 2020-04-09 ": 1540.8," 2020-04-10 ": 1338.0," 2020-04-11 ": 1439.2," 2020-04-12 ": 1278.0," 2020-04-13 ": 1127.0," 2020-04-14 ": 1226.2," 2020-04-15 ": 1575.4," 2020-04-16 ": 1538.0," 2020-04-17 ": 1611.2," 2020-04-18 ": 1731.0," 2020-04-19 ": 980.4," 2020-04-20 ": 1781.8," 2020-04-21 ": 1582.6," 2020-04-22 ": 1712.6," 2020-04-23 ": 1793.4," 2020-04-24 ": 1551.2," 2020-04-25 ": 1833.8," 2020-04-26 ": 1752.8," 2020-04-27 ": 1746.2," 2020-04-28 ": 1729.2, "2020-04-29": 1657.2, "2020-04-30": 1604.4, "2020-05-01": 2012.6, "2020-05-02": 2151.0, "2020-05-03": 2482.6, "2020-05-04": 2562.4, "2020-05-05": 2601.8, "2020-05-06": 2625.6, "2020-05-07": 2609.2, "2020-05-08": 2919.4, "2020-05-09": 2733.6, "2020-05-10": 3217.8, "2020-05-11": 2726.6, "2020-05-12": 2826.0, "2020-05-13": 2836.8, "2020-05-14": 2902.2, "2020-05-15": 2842.2, "2020-05-16": 2913.2, "2020-05-17": 2557.4, "2020-05-18": 2590.6, "2020-05-19": 2584.4, "2020-05-20": 2875.8, "2020-05-21": 2902.0, "2020-05-22": 3178.2, "2020-05-23": 3031.0, "2020-05-24": 3040.4, "2020-05-25": 2731.4, "2020-05-26": 3211.6, "2020-05-27 ": 3002.2," 2020-05-28 ": 3121.8," 2020-05-29 ": 3142.8," 2020-05-30 ": 2994.0," 2020-05-31 ": 3143.2," 2020-06-01 ": 3218.2," 2020-06-02 ": 3294.8," 2020-06-03 ": 3005.6," 2020-06-04 ": 3256.4," 2020-06-05 ": 3115.8," 2020-06-06 ": 3309.8," 2020-06-07 ": 3343.2," 2020-06-08 ": 3507.8," 2020-06-09 ": 3247.8," 2020-06-10 ": 3064.4," 2020-06-11 ": 3482.2," 2020-06-12 ": 3250.0," 2020-06-13 ": 4140.8," 2020-06-14 ": 3791.4," 2020-06-15 ": 3885.8," 2020-06-16 ": 3388.0," 2020-06-17 ": 3371.6," 2020-06-18 ": 9623.0," 2020-06-19 ": 3148.6," 2020-06-20 ": 4340.4," 2020-06-21 ": 3513.8," 2020-06-22 ": 3633.4," 2020-06-23 ": 3426.6," 2020-06-24 ":2790.4, "2020-06-25": 3937.2, "2020-06-26": 3654.4, "2020-06-27": 3100.6, "2020-06-28": 4199.0, "2020-06-29": 2877.0, "2020-06-30": 3767.0, "2020-07-01": 3108.0, "2020-07-02": 3296.0, "2020-07-03": 3309.0, "2020-07-04": 3301.2, "2020-07-05": 2854.8, "2020-07-06": 3595.2, "2020-07-07": 3117.4, "2020-07-08": 3211.6, "2020-07-09": 3258.4, "2020-07-10": 3886.6, "2020-07-11": 4031.8, "2020-07-12": 3463.8, "2020-07-13": 4040.8, "2020-07-14": 3251.6, "2020-07-15": 3545.8, "2020-07-16": 3682.2, "2020-07-17": 4521.6, "2020-07-18": 5607.6, "2020-07-19": 3837.4, "2020-07-20": 3754.6, "2020-07-21": 4071.0, "2020-07-22": </a:t>
            </a:r>
            <a:r>
              <a:rPr lang="en" sz="900" dirty="0">
                <a:solidFill>
                  <a:srgbClr val="FFFFFF"/>
                </a:solidFill>
                <a:highlight>
                  <a:srgbClr val="CCCCCC"/>
                </a:highlight>
                <a:latin typeface="Arial"/>
                <a:ea typeface="Arial"/>
                <a:cs typeface="Arial"/>
                <a:sym typeface="Arial"/>
              </a:rPr>
              <a:t>3981.0, "2020-07-23 ": 4586.0," 2020-07-24 ": 4837.4," 2020-07-25 ": 4330.2," 2020-07-26 ": 4181.2," 2020-07-27 ": 6302.2," 2020-07-28 ": 3544.2," 2020-07-29 ": 4895.4," 2020-07-30 ": 5464.75}}</a:t>
            </a:r>
            <a:endParaRPr sz="900" dirty="0">
              <a:solidFill>
                <a:srgbClr val="FFFFFF"/>
              </a:solidFill>
              <a:highlight>
                <a:srgbClr val="CCCCCC"/>
              </a:highlight>
              <a:latin typeface="Arial"/>
              <a:ea typeface="Arial"/>
              <a:cs typeface="Arial"/>
              <a:sym typeface="Arial"/>
            </a:endParaRPr>
          </a:p>
          <a:p>
            <a:pPr marL="0" lvl="0" indent="0" algn="l" rtl="0">
              <a:spcBef>
                <a:spcPts val="1200"/>
              </a:spcBef>
              <a:spcAft>
                <a:spcPts val="0"/>
              </a:spcAft>
              <a:buNone/>
            </a:pPr>
            <a:endParaRPr sz="1200" dirty="0">
              <a:solidFill>
                <a:srgbClr val="FFFFFF"/>
              </a:solidFill>
              <a:highlight>
                <a:srgbClr val="FFFFFF"/>
              </a:highlight>
              <a:latin typeface="Arial"/>
              <a:ea typeface="Arial"/>
              <a:cs typeface="Arial"/>
              <a:sym typeface="Arial"/>
            </a:endParaRPr>
          </a:p>
          <a:p>
            <a:pPr marL="0" lvl="0" indent="0" algn="l" rtl="0">
              <a:spcBef>
                <a:spcPts val="1200"/>
              </a:spcBef>
              <a:spcAft>
                <a:spcPts val="0"/>
              </a:spcAft>
              <a:buNone/>
            </a:pPr>
            <a:endParaRPr sz="1000" dirty="0">
              <a:solidFill>
                <a:srgbClr val="FFFFFF"/>
              </a:solidFill>
              <a:highlight>
                <a:srgbClr val="FFFFFF"/>
              </a:highlight>
              <a:latin typeface="Arial"/>
              <a:ea typeface="Arial"/>
              <a:cs typeface="Arial"/>
              <a:sym typeface="Arial"/>
            </a:endParaRPr>
          </a:p>
          <a:p>
            <a:pPr marL="0" lvl="0" indent="0" algn="l" rtl="0">
              <a:spcBef>
                <a:spcPts val="1200"/>
              </a:spcBef>
              <a:spcAft>
                <a:spcPts val="0"/>
              </a:spcAft>
              <a:buNone/>
            </a:pPr>
            <a:endParaRPr sz="1000" dirty="0">
              <a:solidFill>
                <a:srgbClr val="FFFFFF"/>
              </a:solidFill>
              <a:highlight>
                <a:srgbClr val="FFFFFF"/>
              </a:highlight>
              <a:latin typeface="Arial"/>
              <a:ea typeface="Arial"/>
              <a:cs typeface="Arial"/>
              <a:sym typeface="Arial"/>
            </a:endParaRPr>
          </a:p>
          <a:p>
            <a:pPr marL="0" lvl="0" indent="0" algn="r" rtl="0">
              <a:spcBef>
                <a:spcPts val="0"/>
              </a:spcBef>
              <a:spcAft>
                <a:spcPts val="1600"/>
              </a:spcAft>
              <a:buNone/>
            </a:pPr>
            <a:endParaRPr dirty="0">
              <a:solidFill>
                <a:srgbClr val="FFFFFF"/>
              </a:solidFill>
            </a:endParaRPr>
          </a:p>
        </p:txBody>
      </p:sp>
      <p:sp>
        <p:nvSpPr>
          <p:cNvPr id="365" name="Google Shape;365;p42"/>
          <p:cNvSpPr txBox="1"/>
          <p:nvPr/>
        </p:nvSpPr>
        <p:spPr>
          <a:xfrm>
            <a:off x="207610" y="395649"/>
            <a:ext cx="8548648" cy="835275"/>
          </a:xfrm>
          <a:prstGeom prst="rect">
            <a:avLst/>
          </a:prstGeom>
          <a:noFill/>
          <a:ln>
            <a:noFill/>
          </a:ln>
        </p:spPr>
        <p:txBody>
          <a:bodyPr spcFirstLastPara="1" wrap="square" lIns="91425" tIns="91425" rIns="91425" bIns="91425" anchor="t" anchorCtr="0">
            <a:noAutofit/>
          </a:bodyPr>
          <a:lstStyle/>
          <a:p>
            <a:pPr lvl="0"/>
            <a:r>
              <a:rPr lang="en-US" dirty="0">
                <a:solidFill>
                  <a:schemeClr val="dk1"/>
                </a:solidFill>
                <a:latin typeface="Anaheim"/>
                <a:ea typeface="Anaheim"/>
                <a:cs typeface="Anaheim"/>
                <a:sym typeface="Anaheim"/>
              </a:rPr>
              <a:t>YOU’LL SEE ON THE SCREEN THE FOLLOWING </a:t>
            </a:r>
            <a:r>
              <a:rPr lang="en-US" dirty="0" smtClean="0">
                <a:solidFill>
                  <a:schemeClr val="dk1"/>
                </a:solidFill>
                <a:latin typeface="Anaheim"/>
                <a:ea typeface="Anaheim"/>
                <a:cs typeface="Anaheim"/>
                <a:sym typeface="Anaheim"/>
              </a:rPr>
              <a:t>.</a:t>
            </a:r>
            <a:r>
              <a:rPr lang="en-US" dirty="0" err="1" smtClean="0">
                <a:solidFill>
                  <a:schemeClr val="dk1"/>
                </a:solidFill>
                <a:latin typeface="Anaheim"/>
                <a:ea typeface="Anaheim"/>
                <a:cs typeface="Anaheim"/>
                <a:sym typeface="Anaheim"/>
              </a:rPr>
              <a:t>json</a:t>
            </a:r>
            <a:r>
              <a:rPr lang="en-US" dirty="0" smtClean="0">
                <a:solidFill>
                  <a:schemeClr val="dk1"/>
                </a:solidFill>
                <a:latin typeface="Anaheim"/>
                <a:ea typeface="Anaheim"/>
                <a:cs typeface="Anaheim"/>
                <a:sym typeface="Anaheim"/>
              </a:rPr>
              <a:t>:</a:t>
            </a:r>
            <a:endParaRPr lang="en-US" dirty="0">
              <a:solidFill>
                <a:schemeClr val="dk1"/>
              </a:solidFill>
              <a:latin typeface="Anaheim"/>
              <a:ea typeface="Anaheim"/>
              <a:cs typeface="Anaheim"/>
              <a:sym typeface="Anaheim"/>
            </a:endParaRPr>
          </a:p>
        </p:txBody>
      </p:sp>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2"/>
        <p:cNvGrpSpPr/>
        <p:nvPr/>
      </p:nvGrpSpPr>
      <p:grpSpPr>
        <a:xfrm>
          <a:off x="0" y="0"/>
          <a:ext cx="0" cy="0"/>
          <a:chOff x="0" y="0"/>
          <a:chExt cx="0" cy="0"/>
        </a:xfrm>
      </p:grpSpPr>
      <p:sp>
        <p:nvSpPr>
          <p:cNvPr id="223" name="Google Shape;223;p33"/>
          <p:cNvSpPr txBox="1">
            <a:spLocks noGrp="1"/>
          </p:cNvSpPr>
          <p:nvPr>
            <p:ph type="title" idx="9"/>
          </p:nvPr>
        </p:nvSpPr>
        <p:spPr>
          <a:xfrm flipH="1">
            <a:off x="1204900" y="931626"/>
            <a:ext cx="2711578" cy="61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r>
              <a:rPr lang="en" dirty="0" smtClean="0"/>
              <a:t>.</a:t>
            </a:r>
            <a:r>
              <a:rPr lang="en-US" dirty="0" smtClean="0"/>
              <a:t> Option C</a:t>
            </a:r>
            <a:endParaRPr dirty="0"/>
          </a:p>
        </p:txBody>
      </p:sp>
      <p:sp>
        <p:nvSpPr>
          <p:cNvPr id="225" name="Google Shape;225;p33"/>
          <p:cNvSpPr txBox="1">
            <a:spLocks noGrp="1"/>
          </p:cNvSpPr>
          <p:nvPr>
            <p:ph type="subTitle" idx="1"/>
          </p:nvPr>
        </p:nvSpPr>
        <p:spPr>
          <a:xfrm flipH="1">
            <a:off x="337466" y="1543626"/>
            <a:ext cx="3303701" cy="3599874"/>
          </a:xfrm>
          <a:prstGeom prst="rect">
            <a:avLst/>
          </a:prstGeom>
        </p:spPr>
        <p:txBody>
          <a:bodyPr spcFirstLastPara="1" wrap="square" lIns="91425" tIns="91425" rIns="91425" bIns="91425" anchor="t" anchorCtr="0">
            <a:noAutofit/>
          </a:bodyPr>
          <a:lstStyle/>
          <a:p>
            <a:r>
              <a:rPr lang="es-ES" sz="1200" dirty="0" err="1" smtClean="0"/>
              <a:t>We</a:t>
            </a:r>
            <a:r>
              <a:rPr lang="es-ES" sz="1200" dirty="0" smtClean="0"/>
              <a:t> </a:t>
            </a:r>
            <a:r>
              <a:rPr lang="es-ES" sz="1200" dirty="0" err="1" smtClean="0"/>
              <a:t>got</a:t>
            </a:r>
            <a:r>
              <a:rPr lang="es-ES" sz="1200" dirty="0" smtClean="0"/>
              <a:t> </a:t>
            </a:r>
            <a:r>
              <a:rPr lang="es-ES" sz="1200" dirty="0" err="1" smtClean="0"/>
              <a:t>the</a:t>
            </a:r>
            <a:r>
              <a:rPr lang="es-ES" sz="1200" dirty="0" smtClean="0"/>
              <a:t> .</a:t>
            </a:r>
            <a:r>
              <a:rPr lang="es-ES" sz="1200" dirty="0" err="1" smtClean="0"/>
              <a:t>json</a:t>
            </a:r>
            <a:r>
              <a:rPr lang="es-ES" sz="1200" dirty="0" smtClean="0"/>
              <a:t> file </a:t>
            </a:r>
            <a:r>
              <a:rPr lang="es-ES" sz="1200" dirty="0" err="1" smtClean="0"/>
              <a:t>from</a:t>
            </a:r>
            <a:r>
              <a:rPr lang="es-ES" sz="1200" dirty="0" smtClean="0"/>
              <a:t> </a:t>
            </a:r>
            <a:r>
              <a:rPr lang="es-ES" sz="1200" dirty="0" err="1" smtClean="0"/>
              <a:t>Group</a:t>
            </a:r>
            <a:r>
              <a:rPr lang="es-ES" sz="1200" dirty="0"/>
              <a:t> </a:t>
            </a:r>
            <a:r>
              <a:rPr lang="es-ES" sz="1200" dirty="0" smtClean="0"/>
              <a:t>D. </a:t>
            </a:r>
            <a:r>
              <a:rPr lang="es-ES" sz="1200" dirty="0" err="1"/>
              <a:t>They</a:t>
            </a:r>
            <a:r>
              <a:rPr lang="es-ES" sz="1200" dirty="0"/>
              <a:t> </a:t>
            </a:r>
            <a:r>
              <a:rPr lang="es-ES" sz="1200" dirty="0" err="1"/>
              <a:t>represented</a:t>
            </a:r>
            <a:r>
              <a:rPr lang="es-ES" sz="1200" dirty="0"/>
              <a:t> “</a:t>
            </a:r>
            <a:r>
              <a:rPr lang="es-ES" sz="1200" dirty="0" err="1"/>
              <a:t>t_d_averages</a:t>
            </a:r>
            <a:r>
              <a:rPr lang="es-ES" sz="1200" dirty="0"/>
              <a:t>”, </a:t>
            </a:r>
            <a:r>
              <a:rPr lang="es-ES" sz="1200" dirty="0" err="1"/>
              <a:t>which</a:t>
            </a:r>
            <a:r>
              <a:rPr lang="es-ES" sz="1200" dirty="0"/>
              <a:t> </a:t>
            </a:r>
            <a:r>
              <a:rPr lang="es-ES" sz="1200" dirty="0" err="1"/>
              <a:t>is</a:t>
            </a:r>
            <a:r>
              <a:rPr lang="es-ES" sz="1200" dirty="0"/>
              <a:t> </a:t>
            </a:r>
            <a:r>
              <a:rPr lang="es-ES" sz="1200" dirty="0" err="1"/>
              <a:t>the</a:t>
            </a:r>
            <a:r>
              <a:rPr lang="es-ES" sz="1200" dirty="0"/>
              <a:t> mean of </a:t>
            </a:r>
            <a:r>
              <a:rPr lang="es-ES" sz="1200" dirty="0" err="1"/>
              <a:t>the</a:t>
            </a:r>
            <a:r>
              <a:rPr lang="es-ES" sz="1200" dirty="0"/>
              <a:t> “</a:t>
            </a:r>
            <a:r>
              <a:rPr lang="es-ES" sz="1200" dirty="0" err="1"/>
              <a:t>total_deaths</a:t>
            </a:r>
            <a:r>
              <a:rPr lang="es-ES" sz="1200" dirty="0"/>
              <a:t>” of </a:t>
            </a:r>
            <a:r>
              <a:rPr lang="es-ES" sz="1200" dirty="0" err="1"/>
              <a:t>all</a:t>
            </a:r>
            <a:r>
              <a:rPr lang="es-ES" sz="1200" dirty="0"/>
              <a:t> of </a:t>
            </a:r>
            <a:r>
              <a:rPr lang="es-ES" sz="1200" dirty="0" err="1"/>
              <a:t>their</a:t>
            </a:r>
            <a:r>
              <a:rPr lang="es-ES" sz="1200" dirty="0"/>
              <a:t> </a:t>
            </a:r>
            <a:r>
              <a:rPr lang="es-ES" sz="1200" dirty="0" err="1"/>
              <a:t>countries</a:t>
            </a:r>
            <a:r>
              <a:rPr lang="es-ES" sz="1200" dirty="0" smtClean="0"/>
              <a:t>.</a:t>
            </a:r>
          </a:p>
          <a:p>
            <a:endParaRPr lang="es-ES" sz="1200" dirty="0"/>
          </a:p>
          <a:p>
            <a:endParaRPr lang="es-ES" sz="1200" dirty="0" smtClean="0"/>
          </a:p>
          <a:p>
            <a:r>
              <a:rPr lang="es-ES" sz="1200" dirty="0" smtClean="0"/>
              <a:t>Of </a:t>
            </a:r>
            <a:r>
              <a:rPr lang="es-ES" sz="1200" dirty="0" err="1" smtClean="0"/>
              <a:t>course</a:t>
            </a:r>
            <a:r>
              <a:rPr lang="es-ES" sz="1200" dirty="0" smtClean="0"/>
              <a:t> </a:t>
            </a:r>
            <a:r>
              <a:rPr lang="es-ES" sz="1200" dirty="0" err="1" smtClean="0"/>
              <a:t>it</a:t>
            </a:r>
            <a:r>
              <a:rPr lang="es-ES" sz="1200" dirty="0" smtClean="0"/>
              <a:t> shows </a:t>
            </a:r>
            <a:r>
              <a:rPr lang="es-ES" sz="1200" dirty="0" err="1"/>
              <a:t>different</a:t>
            </a:r>
            <a:r>
              <a:rPr lang="es-ES" sz="1200" dirty="0"/>
              <a:t> </a:t>
            </a:r>
            <a:r>
              <a:rPr lang="es-ES" sz="1200" dirty="0" err="1" smtClean="0"/>
              <a:t>trends</a:t>
            </a:r>
            <a:r>
              <a:rPr lang="es-ES" sz="1200" dirty="0" smtClean="0"/>
              <a:t> </a:t>
            </a:r>
            <a:r>
              <a:rPr lang="es-ES" sz="1200" dirty="0" err="1" smtClean="0"/>
              <a:t>for</a:t>
            </a:r>
            <a:r>
              <a:rPr lang="es-ES" sz="1200" dirty="0" smtClean="0"/>
              <a:t> </a:t>
            </a:r>
            <a:r>
              <a:rPr lang="es-ES" sz="1200" dirty="0" err="1"/>
              <a:t>each</a:t>
            </a:r>
            <a:r>
              <a:rPr lang="es-ES" sz="1200" dirty="0"/>
              <a:t> </a:t>
            </a:r>
            <a:r>
              <a:rPr lang="es-ES" sz="1200" dirty="0" err="1" smtClean="0"/>
              <a:t>column</a:t>
            </a:r>
            <a:r>
              <a:rPr lang="es-ES" sz="1200" dirty="0"/>
              <a:t> </a:t>
            </a:r>
            <a:r>
              <a:rPr lang="es-ES" sz="1200" dirty="0" err="1" smtClean="0"/>
              <a:t>compared</a:t>
            </a:r>
            <a:r>
              <a:rPr lang="es-ES" sz="1200" dirty="0" smtClean="0"/>
              <a:t> </a:t>
            </a:r>
            <a:r>
              <a:rPr lang="es-ES" sz="1200" dirty="0" err="1" smtClean="0"/>
              <a:t>to</a:t>
            </a:r>
            <a:r>
              <a:rPr lang="es-ES" sz="1200" dirty="0" smtClean="0"/>
              <a:t> </a:t>
            </a:r>
            <a:r>
              <a:rPr lang="es-ES" sz="1200" dirty="0" err="1" smtClean="0"/>
              <a:t>our</a:t>
            </a:r>
            <a:r>
              <a:rPr lang="es-ES" sz="1200" dirty="0" smtClean="0"/>
              <a:t> </a:t>
            </a:r>
            <a:r>
              <a:rPr lang="es-ES" sz="1200" dirty="0" err="1" smtClean="0"/>
              <a:t>dataset</a:t>
            </a:r>
            <a:r>
              <a:rPr lang="es-ES" sz="1200" dirty="0" smtClean="0"/>
              <a:t>…</a:t>
            </a:r>
          </a:p>
          <a:p>
            <a:r>
              <a:rPr lang="es-ES" sz="1200" dirty="0" smtClean="0"/>
              <a:t>WHY??</a:t>
            </a:r>
          </a:p>
          <a:p>
            <a:endParaRPr lang="es-ES" sz="1200" dirty="0"/>
          </a:p>
          <a:p>
            <a:r>
              <a:rPr lang="es-ES" sz="1200" dirty="0" smtClean="0"/>
              <a:t>-</a:t>
            </a:r>
            <a:r>
              <a:rPr lang="es-ES" sz="1200" dirty="0" err="1" smtClean="0"/>
              <a:t>Because</a:t>
            </a:r>
            <a:r>
              <a:rPr lang="es-ES" sz="1200" dirty="0" smtClean="0"/>
              <a:t> </a:t>
            </a:r>
            <a:r>
              <a:rPr lang="es-ES" sz="1200" dirty="0" err="1" smtClean="0"/>
              <a:t>they</a:t>
            </a:r>
            <a:r>
              <a:rPr lang="es-ES" sz="1200" dirty="0" smtClean="0"/>
              <a:t> </a:t>
            </a:r>
            <a:r>
              <a:rPr lang="es-ES" sz="1200" dirty="0" err="1" smtClean="0"/>
              <a:t>have</a:t>
            </a:r>
            <a:r>
              <a:rPr lang="es-ES" sz="1200" dirty="0" smtClean="0"/>
              <a:t> </a:t>
            </a:r>
            <a:r>
              <a:rPr lang="es-ES" sz="1200" dirty="0" err="1" smtClean="0"/>
              <a:t>information</a:t>
            </a:r>
            <a:r>
              <a:rPr lang="es-ES" sz="1200" dirty="0" smtClean="0"/>
              <a:t> </a:t>
            </a:r>
            <a:r>
              <a:rPr lang="es-ES" sz="1200" dirty="0" err="1" smtClean="0"/>
              <a:t>from</a:t>
            </a:r>
            <a:r>
              <a:rPr lang="es-ES" sz="1200" dirty="0" smtClean="0"/>
              <a:t> </a:t>
            </a:r>
            <a:r>
              <a:rPr lang="es-ES" sz="1200" dirty="0" err="1" smtClean="0"/>
              <a:t>different</a:t>
            </a:r>
            <a:r>
              <a:rPr lang="es-ES" sz="1200" dirty="0" smtClean="0"/>
              <a:t> </a:t>
            </a:r>
            <a:r>
              <a:rPr lang="es-ES" sz="1200" dirty="0" err="1" smtClean="0"/>
              <a:t>countries</a:t>
            </a:r>
            <a:r>
              <a:rPr lang="es-ES" sz="1200" dirty="0" smtClean="0"/>
              <a:t>. </a:t>
            </a:r>
            <a:r>
              <a:rPr lang="es-ES" sz="1200" dirty="0" err="1" smtClean="0"/>
              <a:t>Their</a:t>
            </a:r>
            <a:r>
              <a:rPr lang="es-ES" sz="1200" dirty="0" smtClean="0"/>
              <a:t> </a:t>
            </a:r>
            <a:r>
              <a:rPr lang="es-ES" sz="1200" dirty="0" err="1" smtClean="0"/>
              <a:t>group</a:t>
            </a:r>
            <a:r>
              <a:rPr lang="es-ES" sz="1200" dirty="0" smtClean="0"/>
              <a:t> of 5 </a:t>
            </a:r>
            <a:r>
              <a:rPr lang="es-ES" sz="1200" dirty="0" err="1" smtClean="0"/>
              <a:t>countries</a:t>
            </a:r>
            <a:r>
              <a:rPr lang="es-ES" sz="1200" dirty="0" smtClean="0"/>
              <a:t> </a:t>
            </a:r>
            <a:r>
              <a:rPr lang="es-ES" sz="1200" dirty="0" err="1" smtClean="0"/>
              <a:t>only</a:t>
            </a:r>
            <a:r>
              <a:rPr lang="es-ES" sz="1200" dirty="0" smtClean="0"/>
              <a:t> has 1 country in </a:t>
            </a:r>
            <a:r>
              <a:rPr lang="es-ES" sz="1200" dirty="0" err="1" smtClean="0"/>
              <a:t>common</a:t>
            </a:r>
            <a:r>
              <a:rPr lang="es-ES" sz="1200" dirty="0" smtClean="0"/>
              <a:t>.</a:t>
            </a:r>
          </a:p>
          <a:p>
            <a:r>
              <a:rPr lang="es-ES" sz="1200" dirty="0" smtClean="0"/>
              <a:t>-</a:t>
            </a:r>
            <a:r>
              <a:rPr lang="es-ES" sz="1200" dirty="0" err="1" smtClean="0"/>
              <a:t>They</a:t>
            </a:r>
            <a:r>
              <a:rPr lang="es-ES" sz="1200" dirty="0" smtClean="0"/>
              <a:t> </a:t>
            </a:r>
            <a:r>
              <a:rPr lang="es-ES" sz="1200" dirty="0" err="1" smtClean="0"/>
              <a:t>calculated</a:t>
            </a:r>
            <a:r>
              <a:rPr lang="es-ES" sz="1200" dirty="0" smtClean="0"/>
              <a:t> </a:t>
            </a:r>
            <a:r>
              <a:rPr lang="es-ES" sz="1200" dirty="0" err="1" smtClean="0"/>
              <a:t>the</a:t>
            </a:r>
            <a:r>
              <a:rPr lang="es-ES" sz="1200" dirty="0" smtClean="0"/>
              <a:t> mean of total </a:t>
            </a:r>
            <a:r>
              <a:rPr lang="es-ES" sz="1200" dirty="0" err="1" smtClean="0"/>
              <a:t>deaths</a:t>
            </a:r>
            <a:r>
              <a:rPr lang="es-ES" sz="1200" dirty="0" smtClean="0"/>
              <a:t> </a:t>
            </a:r>
            <a:r>
              <a:rPr lang="es-ES" sz="1200" dirty="0" err="1" smtClean="0"/>
              <a:t>due</a:t>
            </a:r>
            <a:r>
              <a:rPr lang="es-ES" sz="1200" dirty="0" smtClean="0"/>
              <a:t> </a:t>
            </a:r>
            <a:r>
              <a:rPr lang="es-ES" sz="1200" dirty="0" err="1" smtClean="0"/>
              <a:t>to</a:t>
            </a:r>
            <a:r>
              <a:rPr lang="es-ES" sz="1200" dirty="0" smtClean="0"/>
              <a:t> COIVD19, </a:t>
            </a:r>
            <a:r>
              <a:rPr lang="es-ES" sz="1200" dirty="0" err="1" smtClean="0"/>
              <a:t>whereas</a:t>
            </a:r>
            <a:r>
              <a:rPr lang="es-ES" sz="1200" dirty="0" smtClean="0"/>
              <a:t> </a:t>
            </a:r>
            <a:r>
              <a:rPr lang="es-ES" sz="1200" dirty="0" err="1" smtClean="0"/>
              <a:t>we</a:t>
            </a:r>
            <a:r>
              <a:rPr lang="es-ES" sz="1200" dirty="0" smtClean="0"/>
              <a:t> </a:t>
            </a:r>
            <a:r>
              <a:rPr lang="es-ES" sz="1200" dirty="0" err="1" smtClean="0"/>
              <a:t>calculated</a:t>
            </a:r>
            <a:r>
              <a:rPr lang="es-ES" sz="1200" dirty="0" smtClean="0"/>
              <a:t> </a:t>
            </a:r>
            <a:r>
              <a:rPr lang="es-ES" sz="1200" dirty="0" err="1" smtClean="0"/>
              <a:t>the</a:t>
            </a:r>
            <a:r>
              <a:rPr lang="es-ES" sz="1200" dirty="0" smtClean="0"/>
              <a:t> mean of New Cases </a:t>
            </a:r>
            <a:r>
              <a:rPr lang="es-ES" sz="1200" dirty="0" err="1" smtClean="0"/>
              <a:t>detected</a:t>
            </a:r>
            <a:r>
              <a:rPr lang="es-ES" sz="1200" dirty="0" smtClean="0"/>
              <a:t>.</a:t>
            </a:r>
          </a:p>
          <a:p>
            <a:endParaRPr lang="es-ES" sz="1200" dirty="0"/>
          </a:p>
          <a:p>
            <a:endParaRPr lang="es-ES" sz="1200" dirty="0" smtClean="0"/>
          </a:p>
          <a:p>
            <a:endParaRPr lang="es-ES" sz="1200" dirty="0" smtClean="0"/>
          </a:p>
        </p:txBody>
      </p:sp>
      <p:grpSp>
        <p:nvGrpSpPr>
          <p:cNvPr id="235" name="Google Shape;235;p33"/>
          <p:cNvGrpSpPr/>
          <p:nvPr/>
        </p:nvGrpSpPr>
        <p:grpSpPr>
          <a:xfrm>
            <a:off x="1129031" y="-1040177"/>
            <a:ext cx="3213732" cy="2898378"/>
            <a:chOff x="1205230" y="253470"/>
            <a:chExt cx="4264564" cy="2996815"/>
          </a:xfrm>
        </p:grpSpPr>
        <p:sp>
          <p:nvSpPr>
            <p:cNvPr id="236" name="Google Shape;236;p33"/>
            <p:cNvSpPr/>
            <p:nvPr/>
          </p:nvSpPr>
          <p:spPr>
            <a:xfrm rot="10800000" flipH="1">
              <a:off x="1205230" y="983996"/>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3"/>
            <p:cNvSpPr/>
            <p:nvPr/>
          </p:nvSpPr>
          <p:spPr>
            <a:xfrm rot="10800000" flipH="1">
              <a:off x="5254994" y="253470"/>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rot="10800000" flipH="1">
              <a:off x="5254994" y="3035485"/>
              <a:ext cx="214800" cy="2148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CuadroTexto 12"/>
          <p:cNvSpPr txBox="1"/>
          <p:nvPr/>
        </p:nvSpPr>
        <p:spPr>
          <a:xfrm>
            <a:off x="4067453" y="193524"/>
            <a:ext cx="1588454" cy="1446550"/>
          </a:xfrm>
          <a:prstGeom prst="rect">
            <a:avLst/>
          </a:prstGeom>
          <a:noFill/>
        </p:spPr>
        <p:txBody>
          <a:bodyPr wrap="square" rtlCol="0">
            <a:spAutoFit/>
          </a:bodyPr>
          <a:lstStyle/>
          <a:p>
            <a:pPr marL="146050" lvl="0">
              <a:spcBef>
                <a:spcPts val="1600"/>
              </a:spcBef>
              <a:buClrTx/>
              <a:buSzPts val="1300"/>
            </a:pPr>
            <a:r>
              <a:rPr lang="en-US" sz="1100" dirty="0" smtClean="0">
                <a:solidFill>
                  <a:schemeClr val="tx1"/>
                </a:solidFill>
              </a:rPr>
              <a:t>Our countries:</a:t>
            </a:r>
          </a:p>
          <a:p>
            <a:pPr marL="457200" lvl="0" indent="-311150">
              <a:buClrTx/>
              <a:buSzPts val="1300"/>
              <a:buFont typeface="Arial"/>
              <a:buChar char="❏"/>
            </a:pPr>
            <a:endParaRPr lang="en-US" sz="1100" dirty="0" smtClean="0">
              <a:solidFill>
                <a:schemeClr val="tx1"/>
              </a:solidFill>
            </a:endParaRPr>
          </a:p>
          <a:p>
            <a:pPr marL="457200" lvl="0" indent="-311150">
              <a:buClrTx/>
              <a:buSzPts val="1300"/>
              <a:buFont typeface="Arial"/>
              <a:buChar char="❏"/>
            </a:pPr>
            <a:r>
              <a:rPr lang="en-US" sz="1100" dirty="0" smtClean="0">
                <a:solidFill>
                  <a:schemeClr val="tx1"/>
                </a:solidFill>
              </a:rPr>
              <a:t>Argentina</a:t>
            </a:r>
            <a:endParaRPr lang="en-US" sz="1100" dirty="0">
              <a:solidFill>
                <a:schemeClr val="tx1"/>
              </a:solidFill>
            </a:endParaRPr>
          </a:p>
          <a:p>
            <a:pPr marL="457200" lvl="0" indent="-311150">
              <a:buClrTx/>
              <a:buSzPts val="1300"/>
              <a:buFont typeface="Arial"/>
              <a:buChar char="❏"/>
            </a:pPr>
            <a:r>
              <a:rPr lang="en-US" sz="1100" dirty="0" smtClean="0">
                <a:solidFill>
                  <a:schemeClr val="tx1"/>
                </a:solidFill>
              </a:rPr>
              <a:t>Chile</a:t>
            </a:r>
          </a:p>
          <a:p>
            <a:pPr marL="457200" indent="-311150">
              <a:buClrTx/>
              <a:buSzPts val="1300"/>
              <a:buFont typeface="Arial"/>
              <a:buChar char="❏"/>
            </a:pPr>
            <a:r>
              <a:rPr lang="en-US" sz="1100" dirty="0" smtClean="0">
                <a:solidFill>
                  <a:schemeClr val="tx1"/>
                </a:solidFill>
              </a:rPr>
              <a:t>Colombia</a:t>
            </a:r>
          </a:p>
          <a:p>
            <a:pPr marL="457200" lvl="0" indent="-311150">
              <a:buClrTx/>
              <a:buSzPts val="1300"/>
              <a:buFont typeface="Arial"/>
              <a:buChar char="❏"/>
            </a:pPr>
            <a:r>
              <a:rPr lang="en-US" sz="1100" dirty="0" smtClean="0">
                <a:solidFill>
                  <a:schemeClr val="tx1"/>
                </a:solidFill>
              </a:rPr>
              <a:t>Russia</a:t>
            </a:r>
            <a:endParaRPr lang="en-US" sz="1100" dirty="0">
              <a:solidFill>
                <a:schemeClr val="tx1"/>
              </a:solidFill>
            </a:endParaRPr>
          </a:p>
          <a:p>
            <a:pPr marL="457200" indent="-311150">
              <a:buClrTx/>
              <a:buSzPts val="1300"/>
              <a:buFont typeface="Arial"/>
              <a:buChar char="❏"/>
            </a:pPr>
            <a:r>
              <a:rPr lang="en-US" sz="1100" dirty="0" smtClean="0">
                <a:solidFill>
                  <a:schemeClr val="tx1"/>
                </a:solidFill>
              </a:rPr>
              <a:t>Spain</a:t>
            </a:r>
            <a:endParaRPr lang="en-US" sz="1100" dirty="0">
              <a:solidFill>
                <a:schemeClr val="tx1"/>
              </a:solidFill>
            </a:endParaRPr>
          </a:p>
          <a:p>
            <a:pPr marL="457200" lvl="0" indent="-311150">
              <a:buClrTx/>
              <a:buSzPts val="1300"/>
              <a:buFont typeface="Arial"/>
              <a:buChar char="❏"/>
            </a:pPr>
            <a:endParaRPr lang="en-US" sz="1100" dirty="0">
              <a:solidFill>
                <a:schemeClr val="tx1"/>
              </a:solidFill>
            </a:endParaRPr>
          </a:p>
        </p:txBody>
      </p:sp>
      <p:sp>
        <p:nvSpPr>
          <p:cNvPr id="9" name="CuadroTexto 8"/>
          <p:cNvSpPr txBox="1"/>
          <p:nvPr/>
        </p:nvSpPr>
        <p:spPr>
          <a:xfrm>
            <a:off x="5950201" y="180791"/>
            <a:ext cx="1971561" cy="1313180"/>
          </a:xfrm>
          <a:prstGeom prst="rect">
            <a:avLst/>
          </a:prstGeom>
          <a:noFill/>
        </p:spPr>
        <p:txBody>
          <a:bodyPr wrap="square" rtlCol="0">
            <a:spAutoFit/>
          </a:bodyPr>
          <a:lstStyle/>
          <a:p>
            <a:pPr marL="146050" lvl="0">
              <a:spcBef>
                <a:spcPts val="1600"/>
              </a:spcBef>
              <a:buClrTx/>
              <a:buSzPts val="1300"/>
            </a:pPr>
            <a:r>
              <a:rPr lang="en-US" sz="1100" dirty="0" smtClean="0">
                <a:solidFill>
                  <a:schemeClr val="tx1"/>
                </a:solidFill>
              </a:rPr>
              <a:t>Group D’s countries:</a:t>
            </a:r>
          </a:p>
          <a:p>
            <a:pPr marL="457200" lvl="0" indent="-311150">
              <a:spcBef>
                <a:spcPts val="1600"/>
              </a:spcBef>
              <a:buClrTx/>
              <a:buSzPts val="1300"/>
              <a:buFont typeface="Arial"/>
              <a:buChar char="❏"/>
            </a:pPr>
            <a:r>
              <a:rPr lang="en-US" sz="1100" dirty="0" smtClean="0">
                <a:solidFill>
                  <a:schemeClr val="tx1"/>
                </a:solidFill>
              </a:rPr>
              <a:t>Portugal</a:t>
            </a:r>
            <a:endParaRPr lang="en-US" sz="1100" dirty="0">
              <a:solidFill>
                <a:schemeClr val="tx1"/>
              </a:solidFill>
            </a:endParaRPr>
          </a:p>
          <a:p>
            <a:pPr marL="457200" lvl="0" indent="-311150">
              <a:buClrTx/>
              <a:buSzPts val="1300"/>
              <a:buFont typeface="Arial"/>
              <a:buChar char="❏"/>
            </a:pPr>
            <a:r>
              <a:rPr lang="en-US" sz="1100" dirty="0" smtClean="0">
                <a:solidFill>
                  <a:schemeClr val="tx1"/>
                </a:solidFill>
              </a:rPr>
              <a:t>Spain</a:t>
            </a:r>
            <a:endParaRPr lang="en-US" sz="1100" dirty="0">
              <a:solidFill>
                <a:schemeClr val="tx1"/>
              </a:solidFill>
            </a:endParaRPr>
          </a:p>
          <a:p>
            <a:pPr marL="457200" indent="-311150">
              <a:buClrTx/>
              <a:buSzPts val="1300"/>
              <a:buFont typeface="Arial"/>
              <a:buChar char="❏"/>
            </a:pPr>
            <a:r>
              <a:rPr lang="en-US" sz="1100" dirty="0">
                <a:solidFill>
                  <a:schemeClr val="tx1"/>
                </a:solidFill>
              </a:rPr>
              <a:t>Turkey</a:t>
            </a:r>
          </a:p>
          <a:p>
            <a:pPr marL="457200" lvl="0" indent="-311150">
              <a:buClrTx/>
              <a:buSzPts val="1300"/>
              <a:buFont typeface="Arial"/>
              <a:buChar char="❏"/>
            </a:pPr>
            <a:r>
              <a:rPr lang="en-US" sz="1100" dirty="0" smtClean="0">
                <a:solidFill>
                  <a:schemeClr val="tx1"/>
                </a:solidFill>
              </a:rPr>
              <a:t>UK</a:t>
            </a:r>
          </a:p>
          <a:p>
            <a:pPr marL="457200" lvl="0" indent="-311150">
              <a:buClrTx/>
              <a:buSzPts val="1300"/>
              <a:buFont typeface="Arial"/>
              <a:buChar char="❏"/>
            </a:pPr>
            <a:r>
              <a:rPr lang="en-US" sz="1100" dirty="0" smtClean="0">
                <a:solidFill>
                  <a:schemeClr val="tx1"/>
                </a:solidFill>
              </a:rPr>
              <a:t>Venezuela</a:t>
            </a:r>
            <a:endParaRPr lang="en-US" sz="1100" dirty="0">
              <a:solidFill>
                <a:schemeClr val="tx1"/>
              </a:solidFill>
            </a:endParaRPr>
          </a:p>
        </p:txBody>
      </p:sp>
      <p:pic>
        <p:nvPicPr>
          <p:cNvPr id="3" name="Imagen 2" descr="newcasesCOVID19GroupA.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0892" y="1650457"/>
            <a:ext cx="4896567" cy="3128167"/>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4"/>
          <p:cNvSpPr txBox="1">
            <a:spLocks noGrp="1"/>
          </p:cNvSpPr>
          <p:nvPr>
            <p:ph type="subTitle" idx="1"/>
          </p:nvPr>
        </p:nvSpPr>
        <p:spPr>
          <a:xfrm>
            <a:off x="462476" y="364143"/>
            <a:ext cx="5887370" cy="1127950"/>
          </a:xfrm>
          <a:prstGeom prst="rect">
            <a:avLst/>
          </a:prstGeom>
        </p:spPr>
        <p:txBody>
          <a:bodyPr spcFirstLastPara="1" wrap="square" lIns="91425" tIns="91425" rIns="91425" bIns="91425" anchor="b" anchorCtr="0">
            <a:noAutofit/>
          </a:bodyPr>
          <a:lstStyle/>
          <a:p>
            <a:pPr marL="0" indent="0"/>
            <a:r>
              <a:rPr lang="es-ES" dirty="0"/>
              <a:t>Show, </a:t>
            </a:r>
            <a:r>
              <a:rPr lang="es-ES" dirty="0" err="1"/>
              <a:t>vertically</a:t>
            </a:r>
            <a:r>
              <a:rPr lang="es-ES" dirty="0"/>
              <a:t>, </a:t>
            </a:r>
            <a:r>
              <a:rPr lang="es-ES" dirty="0" err="1"/>
              <a:t>the</a:t>
            </a:r>
            <a:r>
              <a:rPr lang="es-ES" dirty="0"/>
              <a:t> </a:t>
            </a:r>
            <a:r>
              <a:rPr lang="es-ES" dirty="0" err="1"/>
              <a:t>start</a:t>
            </a:r>
            <a:r>
              <a:rPr lang="es-ES" dirty="0"/>
              <a:t> and </a:t>
            </a:r>
            <a:r>
              <a:rPr lang="es-ES" dirty="0" err="1"/>
              <a:t>end</a:t>
            </a:r>
            <a:r>
              <a:rPr lang="es-ES" dirty="0"/>
              <a:t> date of </a:t>
            </a:r>
            <a:r>
              <a:rPr lang="es-ES" dirty="0" err="1"/>
              <a:t>the</a:t>
            </a:r>
            <a:r>
              <a:rPr lang="es-ES" dirty="0"/>
              <a:t> </a:t>
            </a:r>
            <a:r>
              <a:rPr lang="es-ES" dirty="0" err="1"/>
              <a:t>alarm</a:t>
            </a:r>
            <a:r>
              <a:rPr lang="es-ES" dirty="0"/>
              <a:t> </a:t>
            </a:r>
            <a:r>
              <a:rPr lang="es-ES" dirty="0" err="1"/>
              <a:t>state</a:t>
            </a:r>
            <a:r>
              <a:rPr lang="es-ES" dirty="0"/>
              <a:t> in </a:t>
            </a:r>
            <a:r>
              <a:rPr lang="es-ES" dirty="0" err="1"/>
              <a:t>Group</a:t>
            </a:r>
            <a:r>
              <a:rPr lang="es-ES" dirty="0"/>
              <a:t> </a:t>
            </a:r>
            <a:r>
              <a:rPr lang="es-ES" dirty="0" err="1"/>
              <a:t>D’s</a:t>
            </a:r>
            <a:r>
              <a:rPr lang="es-ES" dirty="0"/>
              <a:t> </a:t>
            </a:r>
            <a:r>
              <a:rPr lang="es-ES" dirty="0" err="1"/>
              <a:t>countries</a:t>
            </a:r>
            <a:r>
              <a:rPr lang="es-ES" dirty="0" smtClean="0"/>
              <a:t>:</a:t>
            </a:r>
          </a:p>
          <a:p>
            <a:pPr marL="0" indent="0"/>
            <a:endParaRPr lang="es-ES" dirty="0"/>
          </a:p>
          <a:p>
            <a:pPr marL="0" indent="0"/>
            <a:r>
              <a:rPr lang="es-ES" dirty="0" smtClean="0"/>
              <a:t>Portugal, </a:t>
            </a:r>
            <a:r>
              <a:rPr lang="es-ES" dirty="0" err="1" smtClean="0"/>
              <a:t>Spain</a:t>
            </a:r>
            <a:r>
              <a:rPr lang="es-ES" dirty="0" smtClean="0"/>
              <a:t>, </a:t>
            </a:r>
            <a:r>
              <a:rPr lang="es-ES" dirty="0" err="1" smtClean="0"/>
              <a:t>Turkey</a:t>
            </a:r>
            <a:r>
              <a:rPr lang="es-ES" dirty="0" smtClean="0"/>
              <a:t>, UK &amp; Venezuela.</a:t>
            </a:r>
            <a:endParaRPr dirty="0"/>
          </a:p>
        </p:txBody>
      </p:sp>
      <p:sp>
        <p:nvSpPr>
          <p:cNvPr id="246" name="Google Shape;246;p34"/>
          <p:cNvSpPr/>
          <p:nvPr/>
        </p:nvSpPr>
        <p:spPr>
          <a:xfrm rot="10800000" flipH="1">
            <a:off x="398559" y="172293"/>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4"/>
          <p:cNvSpPr/>
          <p:nvPr/>
        </p:nvSpPr>
        <p:spPr>
          <a:xfrm flipH="1">
            <a:off x="4747844" y="4344164"/>
            <a:ext cx="383700" cy="383700"/>
          </a:xfrm>
          <a:prstGeom prst="corner">
            <a:avLst>
              <a:gd name="adj1" fmla="val 5799"/>
              <a:gd name="adj2" fmla="val 62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n 1" descr="NumberofDEATHSGrupo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83" y="1557168"/>
            <a:ext cx="4521011" cy="2877607"/>
          </a:xfrm>
          <a:prstGeom prst="rect">
            <a:avLst/>
          </a:prstGeom>
        </p:spPr>
      </p:pic>
      <p:cxnSp>
        <p:nvCxnSpPr>
          <p:cNvPr id="6" name="Conector recto 5"/>
          <p:cNvCxnSpPr/>
          <p:nvPr/>
        </p:nvCxnSpPr>
        <p:spPr>
          <a:xfrm>
            <a:off x="2159000" y="3175000"/>
            <a:ext cx="0" cy="812800"/>
          </a:xfrm>
          <a:prstGeom prst="line">
            <a:avLst/>
          </a:prstGeom>
        </p:spPr>
        <p:style>
          <a:lnRef idx="2">
            <a:schemeClr val="accent3"/>
          </a:lnRef>
          <a:fillRef idx="0">
            <a:schemeClr val="accent3"/>
          </a:fillRef>
          <a:effectRef idx="1">
            <a:schemeClr val="accent3"/>
          </a:effectRef>
          <a:fontRef idx="minor">
            <a:schemeClr val="tx1"/>
          </a:fontRef>
        </p:style>
      </p:cxnSp>
      <p:cxnSp>
        <p:nvCxnSpPr>
          <p:cNvPr id="11" name="Conector recto 10"/>
          <p:cNvCxnSpPr/>
          <p:nvPr/>
        </p:nvCxnSpPr>
        <p:spPr>
          <a:xfrm>
            <a:off x="3581400" y="2362200"/>
            <a:ext cx="0" cy="812800"/>
          </a:xfrm>
          <a:prstGeom prst="line">
            <a:avLst/>
          </a:prstGeom>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15439814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0"/>
        <p:cNvGrpSpPr/>
        <p:nvPr/>
      </p:nvGrpSpPr>
      <p:grpSpPr>
        <a:xfrm>
          <a:off x="0" y="0"/>
          <a:ext cx="0" cy="0"/>
          <a:chOff x="0" y="0"/>
          <a:chExt cx="0" cy="0"/>
        </a:xfrm>
      </p:grpSpPr>
      <p:sp>
        <p:nvSpPr>
          <p:cNvPr id="401" name="Google Shape;401;p46"/>
          <p:cNvSpPr txBox="1">
            <a:spLocks noGrp="1"/>
          </p:cNvSpPr>
          <p:nvPr>
            <p:ph type="ctrTitle"/>
          </p:nvPr>
        </p:nvSpPr>
        <p:spPr>
          <a:xfrm>
            <a:off x="2714400" y="351847"/>
            <a:ext cx="5490300" cy="77610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smtClean="0"/>
              <a:t>OUR GROUP OF COUNTRIES COMPARED TO THE REST OF THE WORLD</a:t>
            </a:r>
            <a:endParaRPr sz="2000" dirty="0"/>
          </a:p>
        </p:txBody>
      </p:sp>
      <p:sp>
        <p:nvSpPr>
          <p:cNvPr id="2" name="Rectángulo 1"/>
          <p:cNvSpPr/>
          <p:nvPr/>
        </p:nvSpPr>
        <p:spPr>
          <a:xfrm>
            <a:off x="137168" y="1126660"/>
            <a:ext cx="1604264" cy="1569660"/>
          </a:xfrm>
          <a:prstGeom prst="rect">
            <a:avLst/>
          </a:prstGeom>
        </p:spPr>
        <p:txBody>
          <a:bodyPr wrap="square">
            <a:spAutoFit/>
          </a:bodyPr>
          <a:lstStyle/>
          <a:p>
            <a:pPr marL="139700" lvl="0">
              <a:buClr>
                <a:srgbClr val="FFFFFF"/>
              </a:buClr>
              <a:buSzPts val="1400"/>
            </a:pPr>
            <a:r>
              <a:rPr lang="en-US" sz="1200" dirty="0" smtClean="0">
                <a:solidFill>
                  <a:srgbClr val="FFFFFF"/>
                </a:solidFill>
                <a:latin typeface="Anaheim"/>
                <a:ea typeface="Anaheim"/>
                <a:cs typeface="Anaheim"/>
                <a:sym typeface="Anaheim"/>
              </a:rPr>
              <a:t>The graph shows the following numbers for all the countries:</a:t>
            </a:r>
          </a:p>
          <a:p>
            <a:pPr marL="139700" lvl="0">
              <a:buClr>
                <a:srgbClr val="FFFFFF"/>
              </a:buClr>
              <a:buSzPts val="1400"/>
            </a:pPr>
            <a:endParaRPr lang="es-ES" sz="1200" dirty="0" smtClean="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smtClean="0">
                <a:solidFill>
                  <a:srgbClr val="FFFFFF"/>
                </a:solidFill>
                <a:latin typeface="Anaheim"/>
                <a:ea typeface="Anaheim"/>
                <a:cs typeface="Anaheim"/>
                <a:sym typeface="Anaheim"/>
              </a:rPr>
              <a:t>Total </a:t>
            </a:r>
            <a:r>
              <a:rPr lang="es-ES" sz="1200" dirty="0" err="1" smtClean="0">
                <a:solidFill>
                  <a:srgbClr val="FFFFFF"/>
                </a:solidFill>
                <a:latin typeface="Anaheim"/>
                <a:ea typeface="Anaheim"/>
                <a:cs typeface="Anaheim"/>
                <a:sym typeface="Anaheim"/>
              </a:rPr>
              <a:t>infected</a:t>
            </a:r>
            <a:endParaRPr lang="es-ES" sz="1200" dirty="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smtClean="0">
                <a:solidFill>
                  <a:srgbClr val="FFFFFF"/>
                </a:solidFill>
                <a:latin typeface="Anaheim"/>
                <a:ea typeface="Anaheim"/>
                <a:cs typeface="Anaheim"/>
                <a:sym typeface="Anaheim"/>
              </a:rPr>
              <a:t>Total </a:t>
            </a:r>
            <a:r>
              <a:rPr lang="es-ES" sz="1200" dirty="0" err="1" smtClean="0">
                <a:solidFill>
                  <a:srgbClr val="FFFFFF"/>
                </a:solidFill>
                <a:latin typeface="Anaheim"/>
                <a:ea typeface="Anaheim"/>
                <a:cs typeface="Anaheim"/>
                <a:sym typeface="Anaheim"/>
              </a:rPr>
              <a:t>deaths</a:t>
            </a:r>
            <a:endParaRPr lang="es-ES" sz="1200" dirty="0" smtClean="0">
              <a:solidFill>
                <a:srgbClr val="FFFFFF"/>
              </a:solidFill>
              <a:latin typeface="Anaheim"/>
              <a:ea typeface="Anaheim"/>
              <a:cs typeface="Anaheim"/>
              <a:sym typeface="Anaheim"/>
            </a:endParaRPr>
          </a:p>
          <a:p>
            <a:pPr marL="311150" lvl="0" indent="-171450">
              <a:buClr>
                <a:srgbClr val="FFFFFF"/>
              </a:buClr>
              <a:buSzPts val="1400"/>
              <a:buFont typeface="Arial"/>
              <a:buChar char="•"/>
            </a:pPr>
            <a:r>
              <a:rPr lang="es-ES" sz="1200" dirty="0">
                <a:solidFill>
                  <a:srgbClr val="FFFFFF"/>
                </a:solidFill>
                <a:latin typeface="Anaheim"/>
                <a:ea typeface="Anaheim"/>
                <a:cs typeface="Anaheim"/>
                <a:sym typeface="Anaheim"/>
              </a:rPr>
              <a:t>T</a:t>
            </a:r>
            <a:r>
              <a:rPr lang="es-ES" sz="1200" dirty="0" smtClean="0">
                <a:solidFill>
                  <a:srgbClr val="FFFFFF"/>
                </a:solidFill>
                <a:latin typeface="Anaheim"/>
                <a:ea typeface="Anaheim"/>
                <a:cs typeface="Anaheim"/>
                <a:sym typeface="Anaheim"/>
              </a:rPr>
              <a:t>otal </a:t>
            </a:r>
            <a:r>
              <a:rPr lang="es-ES" sz="1200" dirty="0" err="1" smtClean="0">
                <a:solidFill>
                  <a:srgbClr val="FFFFFF"/>
                </a:solidFill>
                <a:latin typeface="Anaheim"/>
                <a:ea typeface="Anaheim"/>
                <a:cs typeface="Anaheim"/>
                <a:sym typeface="Anaheim"/>
              </a:rPr>
              <a:t>recoveries</a:t>
            </a:r>
            <a:endParaRPr lang="es-ES" sz="1200" dirty="0">
              <a:solidFill>
                <a:srgbClr val="FFFFFF"/>
              </a:solidFill>
              <a:latin typeface="Anaheim"/>
              <a:ea typeface="Anaheim"/>
              <a:cs typeface="Anaheim"/>
              <a:sym typeface="Anaheim"/>
            </a:endParaRPr>
          </a:p>
        </p:txBody>
      </p:sp>
      <p:pic>
        <p:nvPicPr>
          <p:cNvPr id="3" name="Imagen 2" descr="totals.jpg"/>
          <p:cNvPicPr>
            <a:picLocks noChangeAspect="1"/>
          </p:cNvPicPr>
          <p:nvPr/>
        </p:nvPicPr>
        <p:blipFill rotWithShape="1">
          <a:blip r:embed="rId4">
            <a:extLst>
              <a:ext uri="{28A0092B-C50C-407E-A947-70E740481C1C}">
                <a14:useLocalDpi xmlns:a14="http://schemas.microsoft.com/office/drawing/2010/main" val="0"/>
              </a:ext>
            </a:extLst>
          </a:blip>
          <a:srcRect t="14946" r="26652"/>
          <a:stretch/>
        </p:blipFill>
        <p:spPr>
          <a:xfrm>
            <a:off x="2603500" y="1127951"/>
            <a:ext cx="6325100" cy="3830378"/>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OVID-19 by Slidesgo">
  <a:themeElements>
    <a:clrScheme name="Simple Light">
      <a:dk1>
        <a:srgbClr val="FFFFFF"/>
      </a:dk1>
      <a:lt1>
        <a:srgbClr val="08031F"/>
      </a:lt1>
      <a:dk2>
        <a:srgbClr val="00B661"/>
      </a:dk2>
      <a:lt2>
        <a:srgbClr val="67F19B"/>
      </a:lt2>
      <a:accent1>
        <a:srgbClr val="27FF78"/>
      </a:accent1>
      <a:accent2>
        <a:srgbClr val="FFFFFF"/>
      </a:accent2>
      <a:accent3>
        <a:srgbClr val="08031F"/>
      </a:accent3>
      <a:accent4>
        <a:srgbClr val="00B661"/>
      </a:accent4>
      <a:accent5>
        <a:srgbClr val="00C5FF"/>
      </a:accent5>
      <a:accent6>
        <a:srgbClr val="27FF7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12881</TotalTime>
  <Words>2092</Words>
  <Application>Microsoft Macintosh PowerPoint</Application>
  <PresentationFormat>Presentación en pantalla (16:9)</PresentationFormat>
  <Paragraphs>255</Paragraphs>
  <Slides>55</Slides>
  <Notes>55</Notes>
  <HiddenSlides>0</HiddenSlides>
  <MMClips>0</MMClips>
  <ScaleCrop>false</ScaleCrop>
  <HeadingPairs>
    <vt:vector size="4" baseType="variant">
      <vt:variant>
        <vt:lpstr>Tema</vt:lpstr>
      </vt:variant>
      <vt:variant>
        <vt:i4>2</vt:i4>
      </vt:variant>
      <vt:variant>
        <vt:lpstr>Títulos de diapositiva</vt:lpstr>
      </vt:variant>
      <vt:variant>
        <vt:i4>55</vt:i4>
      </vt:variant>
    </vt:vector>
  </HeadingPairs>
  <TitlesOfParts>
    <vt:vector size="57" baseType="lpstr">
      <vt:lpstr>COVID-19 by Slidesgo</vt:lpstr>
      <vt:lpstr>Slidesgo Final Pages</vt:lpstr>
      <vt:lpstr>COVID-19</vt:lpstr>
      <vt:lpstr>CONTENTS</vt:lpstr>
      <vt:lpstr>WE CREATED THE API</vt:lpstr>
      <vt:lpstr>Presentación de PowerPoint</vt:lpstr>
      <vt:lpstr>WE CREATED THE API</vt:lpstr>
      <vt:lpstr>Presentación de PowerPoint</vt:lpstr>
      <vt:lpstr>01. Option C</vt:lpstr>
      <vt:lpstr>Presentación de PowerPoint</vt:lpstr>
      <vt:lpstr>OUR GROUP OF COUNTRIES COMPARED TO THE REST OF THE WORLD</vt:lpstr>
      <vt:lpstr>OUR GROUP OF COUNTRIES COMPARED TO THE REST OF THE WORLD</vt:lpstr>
      <vt:lpstr>Conclusions about our data study - Outliers &amp; rare data</vt:lpstr>
      <vt:lpstr>02. Option B</vt:lpstr>
      <vt:lpstr>PIE CHART</vt:lpstr>
      <vt:lpstr>BARS</vt:lpstr>
      <vt:lpstr>LINES</vt:lpstr>
      <vt:lpstr>Countries from Group A and Group D</vt:lpstr>
      <vt:lpstr>118,387</vt:lpstr>
      <vt:lpstr>03. Option A</vt:lpstr>
      <vt:lpstr>12,000+</vt:lpstr>
      <vt:lpstr>TABLET APP</vt:lpstr>
      <vt:lpstr>IATA COVID-19 FINANCIAL IMPACT</vt:lpstr>
      <vt:lpstr>03. Option A+</vt:lpstr>
      <vt:lpstr>—DR. TEDROS ADHANOM GHEBREYESUS, WORLD HEALTH ORGANIZATION’S DIRECTOR GENERAL</vt:lpstr>
      <vt:lpstr>COVID-19</vt:lpstr>
      <vt:lpstr>HISTORY</vt:lpstr>
      <vt:lpstr>ABOUT  CORONAVIRUS</vt:lpstr>
      <vt:lpstr>SYMPTOMS OF COVID-19</vt:lpstr>
      <vt:lpstr>PREVENTION MEASURES</vt:lpstr>
      <vt:lpstr>PROTECTING YOURSELF AND PREVENTING THE SPREAD OF THE DISEASE</vt:lpstr>
      <vt:lpstr>PROTECTION MEASURES FOR PEOPLE THAT ARE IN OR VISITED INFECTED AREAS</vt:lpstr>
      <vt:lpstr>ABOUT 80% OF PEOPLE RECOVER FROM THIS DISEASE WITHOUT NEEDING SPECIAL TREATMENT</vt:lpstr>
      <vt:lpstr>WHAT TO DO IF YOU DON’T FEEL WELL</vt:lpstr>
      <vt:lpstr>ANTIBIOTICS DO NOT WORK AGAINST CORONAVIRUS</vt:lpstr>
      <vt:lpstr>HOW TO USE A MASK</vt:lpstr>
      <vt:lpstr>THIS IS A MAP</vt:lpstr>
      <vt:lpstr>THANKS!</vt:lpstr>
      <vt:lpstr>ALTERNATIVE RESOURCES</vt:lpstr>
      <vt:lpstr>ALTERNATIVE RESOURCES</vt:lpstr>
      <vt:lpstr>ALTERNATIVE RESOURCES</vt:lpstr>
      <vt:lpstr>Use our editable graphic resources...</vt:lpstr>
      <vt:lpstr>Presentación de PowerPoint</vt:lpstr>
      <vt:lpstr>Presentación de PowerPoint</vt:lpstr>
      <vt:lpstr>Presentación de PowerPoint</vt:lpstr>
      <vt:lpstr>Presentación de PowerPoint</vt:lpstr>
      <vt:lpstr>Presentación de PowerPoint</vt:lpstr>
      <vt:lpstr>Medical Infographics</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dc:title>
  <cp:lastModifiedBy>MARIA R MARIANESCHI</cp:lastModifiedBy>
  <cp:revision>32</cp:revision>
  <dcterms:modified xsi:type="dcterms:W3CDTF">2020-08-27T21:22:04Z</dcterms:modified>
</cp:coreProperties>
</file>